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80" r:id="rId3"/>
    <p:sldId id="4105" r:id="rId4"/>
    <p:sldId id="4117" r:id="rId5"/>
    <p:sldId id="4118" r:id="rId6"/>
    <p:sldId id="4106" r:id="rId7"/>
    <p:sldId id="4107" r:id="rId8"/>
    <p:sldId id="4104" r:id="rId9"/>
    <p:sldId id="4100" r:id="rId10"/>
    <p:sldId id="4115" r:id="rId11"/>
    <p:sldId id="41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B3C"/>
    <a:srgbClr val="FF8AD8"/>
    <a:srgbClr val="D883FF"/>
    <a:srgbClr val="AC8E6B"/>
    <a:srgbClr val="EAB07A"/>
    <a:srgbClr val="FFD579"/>
    <a:srgbClr val="FF2F92"/>
    <a:srgbClr val="FFC000"/>
    <a:srgbClr val="5A9CD5"/>
    <a:srgbClr val="6FA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>
        <p:scale>
          <a:sx n="90" d="100"/>
          <a:sy n="90" d="100"/>
        </p:scale>
        <p:origin x="135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CBEB-E0D5-314A-B13C-AE9D417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D9666-CEA6-7745-87EB-796851B38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E4787-A496-2944-9AFD-EAB4E51B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3026-670C-6B43-AFD1-B481132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7263-9D22-1441-8E76-31205A07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0EC2-55D6-EF4A-AD8C-5E099EB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FADD6-EAD6-1741-807C-B0E0BA4AF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381FD-F96B-1244-82D6-69C61B65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017B-C500-8449-B42B-B6977711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70989-35EC-9947-9E12-B937AA9B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0C960-2D93-8D43-A01F-52A0D0657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1C6A7-E31E-B94E-9D8C-F7889E12B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F94A-461C-CD47-8885-8D26EE22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25E4-88EB-9140-B2F6-AE2245B4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CE0A-145B-1244-B292-F2F1E5A8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EF36-B17E-FF41-87C2-8D960954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5203-02DD-1143-A581-0287B389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174B-51FA-8043-9689-B27A747D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BB15C-C147-5B4B-8DBB-6B00ACA4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0CF60-53C2-3B4A-839A-BE463A01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9E49-2DDF-BC47-8FEE-349E3AF2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04203-D467-8A45-B45C-5A85DCB6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231E-8600-D44E-912F-D739A7D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579C-47A1-3340-9D42-8234F6B4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6056-AE17-9343-B4D6-D4CEDAB3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1DB8-2A19-2A4D-986D-0F059AE4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09AD-0F22-7940-BCC1-5CE0C502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23810-ECFE-DC4E-BC9E-4DA068B1D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67C2B-1C97-9E40-9A2B-3428C4B0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B8EB-FEEB-9B4D-A9D3-CAA64E9D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92CF9-FD0A-4E40-98BA-29065982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A430-B08C-1842-9F45-69603154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AC13-A0AF-EE4A-ABC7-54E650991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C995-3293-9C47-8B5D-B741FB9F9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221B5-395F-094C-B523-F2D99F329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4B273-5D1E-3247-8621-1E4F652F3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C4E7E-406B-224B-BEE6-F15AE35F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3F24E-D812-BE4B-8288-7786B45B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28AFB-10BD-764C-B7DB-BFF09FDE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FAE5-7FF8-E14C-93C5-F6924217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BAE31-A2E2-F144-8C21-9C9804A3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DB875-7F89-0F43-A60F-15FAE311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CD2A4-A5E9-5440-AD1D-BAABB8EA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0475-AD9C-AE48-917D-F967E3B2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80CE4-BB17-5443-9C62-1FE3042B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EFC93-1F0A-194E-8F3C-FE12091D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1A80-D525-8347-A6A2-50A41B45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B6B0-3C54-074C-84B6-615F745C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085AB-DA3E-704A-87C7-4430F586B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6BE68-B119-5F48-A87F-A4546E7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C60A4-C8D3-C643-9697-18F197A3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E036-3F88-7F41-8FD7-A84D8F77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9439-1FFA-304A-9468-5933068B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DD126-31D3-D44C-8F2B-E3FDB4D7A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08C09-00C8-1A4F-B14B-EF0BD6A0D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6B001-F11F-8E47-B807-14F4B0B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EFBB0-F6AC-5046-AD49-35A140F9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C62E8-C106-E341-8266-ECEF2777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F5E44-C458-B848-8C8D-CBF1D587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13E2-EF75-1346-B764-A924464C5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46F7-9143-EB4E-910C-9EAC636AD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6387-A599-5E4E-A339-2530C141B37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1007-418C-7540-BF2D-6FFF8E47F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C888-4BB9-8A4B-84DD-ECD89DA1D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26A9-7894-FD42-835C-C637D952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fif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g"/><Relationship Id="rId7" Type="http://schemas.openxmlformats.org/officeDocument/2006/relationships/image" Target="../media/image12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F5C9F6-0DB8-EC42-81AA-2198736ACBA3}"/>
              </a:ext>
            </a:extLst>
          </p:cNvPr>
          <p:cNvSpPr/>
          <p:nvPr/>
        </p:nvSpPr>
        <p:spPr>
          <a:xfrm>
            <a:off x="6805913" y="6502"/>
            <a:ext cx="538608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JAKART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3207C-50F4-064A-AA88-E46ABC66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19" y="3346510"/>
            <a:ext cx="4808643" cy="1169868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83838"/>
              </a:buClr>
              <a:buSzPts val="1100"/>
              <a:defRPr/>
            </a:pPr>
            <a:r>
              <a:rPr lang="en-US" altLang="en-US" sz="4000" b="1" kern="0" dirty="0">
                <a:solidFill>
                  <a:srgbClr val="925B3C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Space Mono" charset="0"/>
              </a:rPr>
              <a:t>PEMUTAKHIRAN DATA MANDIRI</a:t>
            </a:r>
            <a:endParaRPr lang="en-US" sz="4000" b="1" kern="0" dirty="0">
              <a:solidFill>
                <a:srgbClr val="925B3C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08267-99B6-AC48-8575-E289AE5A3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989" y="4531332"/>
            <a:ext cx="4945691" cy="335886"/>
          </a:xfrm>
          <a:solidFill>
            <a:srgbClr val="4A5F73"/>
          </a:solidFill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DEPUTI SISTEM INFORMASI KEPEGAWAIAN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7B42B639-A20E-1949-89BD-2E29A2FF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87" y="3526483"/>
            <a:ext cx="696286" cy="8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C90BA-145B-414A-A8D4-865FF30CB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7"/>
          <a:stretch/>
        </p:blipFill>
        <p:spPr>
          <a:xfrm>
            <a:off x="8646289" y="536986"/>
            <a:ext cx="1446836" cy="1588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9C7EFE-5A8A-004A-AF7B-686AC18FA557}"/>
              </a:ext>
            </a:extLst>
          </p:cNvPr>
          <p:cNvSpPr txBox="1"/>
          <p:nvPr/>
        </p:nvSpPr>
        <p:spPr>
          <a:xfrm>
            <a:off x="8105064" y="2196550"/>
            <a:ext cx="250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BADAN KEPEGAWAIAN NEGARA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8909C-BFF7-6643-914B-77C0D7415F58}"/>
              </a:ext>
            </a:extLst>
          </p:cNvPr>
          <p:cNvSpPr txBox="1"/>
          <p:nvPr/>
        </p:nvSpPr>
        <p:spPr>
          <a:xfrm>
            <a:off x="10030557" y="6365804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radley Hand" pitchFamily="2" charset="77"/>
                <a:ea typeface="Ayuthaya" pitchFamily="2" charset="-34"/>
                <a:cs typeface="Ayuthaya" pitchFamily="2" charset="-34"/>
              </a:rPr>
              <a:t>Jakarta, Mei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7353C-6168-7544-87A1-D674D66DAF09}"/>
              </a:ext>
            </a:extLst>
          </p:cNvPr>
          <p:cNvSpPr/>
          <p:nvPr/>
        </p:nvSpPr>
        <p:spPr>
          <a:xfrm>
            <a:off x="6974389" y="4869132"/>
            <a:ext cx="5116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dirty="0" err="1">
                <a:latin typeface="Bradley Hand" pitchFamily="2" charset="77"/>
              </a:rPr>
              <a:t>adalah</a:t>
            </a:r>
            <a:r>
              <a:rPr lang="en-ID" sz="1600" dirty="0">
                <a:latin typeface="Bradley Hand" pitchFamily="2" charset="77"/>
              </a:rPr>
              <a:t> proses </a:t>
            </a:r>
            <a:r>
              <a:rPr lang="en-ID" sz="1600" dirty="0" err="1">
                <a:latin typeface="Bradley Hand" pitchFamily="2" charset="77"/>
              </a:rPr>
              <a:t>peremajaan</a:t>
            </a:r>
            <a:r>
              <a:rPr lang="en-ID" sz="1600" dirty="0">
                <a:latin typeface="Bradley Hand" pitchFamily="2" charset="77"/>
              </a:rPr>
              <a:t> dan </a:t>
            </a:r>
            <a:r>
              <a:rPr lang="en-ID" sz="1600" dirty="0" err="1">
                <a:latin typeface="Bradley Hand" pitchFamily="2" charset="77"/>
              </a:rPr>
              <a:t>pembaharuan</a:t>
            </a:r>
            <a:r>
              <a:rPr lang="en-ID" sz="1600" dirty="0">
                <a:latin typeface="Bradley Hand" pitchFamily="2" charset="77"/>
              </a:rPr>
              <a:t> data </a:t>
            </a:r>
            <a:r>
              <a:rPr lang="en-ID" sz="1600" dirty="0" err="1">
                <a:latin typeface="Bradley Hand" pitchFamily="2" charset="77"/>
              </a:rPr>
              <a:t>secara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mandiri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untuk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mewujudkan</a:t>
            </a:r>
            <a:r>
              <a:rPr lang="en-ID" sz="1600" dirty="0">
                <a:latin typeface="Bradley Hand" pitchFamily="2" charset="77"/>
              </a:rPr>
              <a:t> data yang </a:t>
            </a:r>
            <a:r>
              <a:rPr lang="en-ID" sz="1600" dirty="0" err="1">
                <a:latin typeface="Bradley Hand" pitchFamily="2" charset="77"/>
              </a:rPr>
              <a:t>akurat</a:t>
            </a:r>
            <a:r>
              <a:rPr lang="en-ID" sz="1600" dirty="0">
                <a:latin typeface="Bradley Hand" pitchFamily="2" charset="77"/>
              </a:rPr>
              <a:t>, </a:t>
            </a:r>
            <a:r>
              <a:rPr lang="en-ID" sz="1600" dirty="0" err="1">
                <a:latin typeface="Bradley Hand" pitchFamily="2" charset="77"/>
              </a:rPr>
              <a:t>terkini</a:t>
            </a:r>
            <a:r>
              <a:rPr lang="en-ID" sz="1600" dirty="0">
                <a:latin typeface="Bradley Hand" pitchFamily="2" charset="77"/>
              </a:rPr>
              <a:t>, </a:t>
            </a:r>
            <a:r>
              <a:rPr lang="en-ID" sz="1600" dirty="0" err="1">
                <a:latin typeface="Bradley Hand" pitchFamily="2" charset="77"/>
              </a:rPr>
              <a:t>terpadu</a:t>
            </a:r>
            <a:r>
              <a:rPr lang="en-ID" sz="1600" dirty="0">
                <a:latin typeface="Bradley Hand" pitchFamily="2" charset="77"/>
              </a:rPr>
              <a:t>, dan </a:t>
            </a:r>
            <a:r>
              <a:rPr lang="en-ID" sz="1600" dirty="0" err="1">
                <a:latin typeface="Bradley Hand" pitchFamily="2" charset="77"/>
              </a:rPr>
              <a:t>berkualitas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guna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meningkatkan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kualitas</a:t>
            </a:r>
            <a:r>
              <a:rPr lang="en-ID" sz="1600" dirty="0">
                <a:latin typeface="Bradley Hand" pitchFamily="2" charset="77"/>
              </a:rPr>
              <a:t> </a:t>
            </a:r>
            <a:r>
              <a:rPr lang="en-ID" sz="1600" dirty="0" err="1">
                <a:latin typeface="Bradley Hand" pitchFamily="2" charset="77"/>
              </a:rPr>
              <a:t>layanan</a:t>
            </a:r>
            <a:r>
              <a:rPr lang="en-ID" sz="1600" dirty="0">
                <a:latin typeface="Bradley Hand" pitchFamily="2" charset="77"/>
              </a:rPr>
              <a:t> management ASN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178AC-74F5-0C43-AB51-12BB0995F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0" r="13025"/>
          <a:stretch/>
        </p:blipFill>
        <p:spPr>
          <a:xfrm>
            <a:off x="-16043" y="-23152"/>
            <a:ext cx="6921712" cy="68946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89B2AE-7AAB-BC4C-B84E-6595043F9102}"/>
              </a:ext>
            </a:extLst>
          </p:cNvPr>
          <p:cNvSpPr/>
          <p:nvPr/>
        </p:nvSpPr>
        <p:spPr>
          <a:xfrm>
            <a:off x="-16044" y="-18706"/>
            <a:ext cx="6683065" cy="68946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27446-00D6-0849-99FA-85644AE625B8}"/>
              </a:ext>
            </a:extLst>
          </p:cNvPr>
          <p:cNvSpPr txBox="1"/>
          <p:nvPr/>
        </p:nvSpPr>
        <p:spPr>
          <a:xfrm>
            <a:off x="2726360" y="237775"/>
            <a:ext cx="67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AKTIVASI AKUN MYSAPK 2.1</a:t>
            </a:r>
          </a:p>
        </p:txBody>
      </p:sp>
      <p:sp>
        <p:nvSpPr>
          <p:cNvPr id="4" name="Freeform 69">
            <a:extLst>
              <a:ext uri="{FF2B5EF4-FFF2-40B4-BE49-F238E27FC236}">
                <a16:creationId xmlns:a16="http://schemas.microsoft.com/office/drawing/2014/main" id="{106AB5A4-C06C-D44D-8342-F4E9707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5" y="1499833"/>
            <a:ext cx="2226813" cy="1414954"/>
          </a:xfrm>
          <a:custGeom>
            <a:avLst/>
            <a:gdLst>
              <a:gd name="T0" fmla="*/ 3013 w 3388"/>
              <a:gd name="T1" fmla="*/ 2152 h 2153"/>
              <a:gd name="T2" fmla="*/ 375 w 3388"/>
              <a:gd name="T3" fmla="*/ 2152 h 2153"/>
              <a:gd name="T4" fmla="*/ 375 w 3388"/>
              <a:gd name="T5" fmla="*/ 2152 h 2153"/>
              <a:gd name="T6" fmla="*/ 0 w 3388"/>
              <a:gd name="T7" fmla="*/ 1778 h 2153"/>
              <a:gd name="T8" fmla="*/ 0 w 3388"/>
              <a:gd name="T9" fmla="*/ 374 h 2153"/>
              <a:gd name="T10" fmla="*/ 0 w 3388"/>
              <a:gd name="T11" fmla="*/ 374 h 2153"/>
              <a:gd name="T12" fmla="*/ 375 w 3388"/>
              <a:gd name="T13" fmla="*/ 0 h 2153"/>
              <a:gd name="T14" fmla="*/ 3013 w 3388"/>
              <a:gd name="T15" fmla="*/ 0 h 2153"/>
              <a:gd name="T16" fmla="*/ 3013 w 3388"/>
              <a:gd name="T17" fmla="*/ 0 h 2153"/>
              <a:gd name="T18" fmla="*/ 3387 w 3388"/>
              <a:gd name="T19" fmla="*/ 374 h 2153"/>
              <a:gd name="T20" fmla="*/ 3387 w 3388"/>
              <a:gd name="T21" fmla="*/ 1778 h 2153"/>
              <a:gd name="T22" fmla="*/ 3387 w 3388"/>
              <a:gd name="T23" fmla="*/ 1778 h 2153"/>
              <a:gd name="T24" fmla="*/ 3013 w 3388"/>
              <a:gd name="T25" fmla="*/ 2152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8" h="2153">
                <a:moveTo>
                  <a:pt x="3013" y="2152"/>
                </a:moveTo>
                <a:lnTo>
                  <a:pt x="375" y="2152"/>
                </a:lnTo>
                <a:lnTo>
                  <a:pt x="375" y="2152"/>
                </a:lnTo>
                <a:cubicBezTo>
                  <a:pt x="168" y="2152"/>
                  <a:pt x="0" y="1984"/>
                  <a:pt x="0" y="1778"/>
                </a:cubicBezTo>
                <a:lnTo>
                  <a:pt x="0" y="374"/>
                </a:lnTo>
                <a:lnTo>
                  <a:pt x="0" y="374"/>
                </a:lnTo>
                <a:cubicBezTo>
                  <a:pt x="0" y="167"/>
                  <a:pt x="168" y="0"/>
                  <a:pt x="375" y="0"/>
                </a:cubicBezTo>
                <a:lnTo>
                  <a:pt x="3013" y="0"/>
                </a:lnTo>
                <a:lnTo>
                  <a:pt x="3013" y="0"/>
                </a:lnTo>
                <a:cubicBezTo>
                  <a:pt x="3220" y="0"/>
                  <a:pt x="3387" y="167"/>
                  <a:pt x="3387" y="374"/>
                </a:cubicBezTo>
                <a:lnTo>
                  <a:pt x="3387" y="1778"/>
                </a:lnTo>
                <a:lnTo>
                  <a:pt x="3387" y="1778"/>
                </a:lnTo>
                <a:cubicBezTo>
                  <a:pt x="3387" y="1984"/>
                  <a:pt x="3220" y="2152"/>
                  <a:pt x="3013" y="215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70">
            <a:extLst>
              <a:ext uri="{FF2B5EF4-FFF2-40B4-BE49-F238E27FC236}">
                <a16:creationId xmlns:a16="http://schemas.microsoft.com/office/drawing/2014/main" id="{203D0D71-E293-5542-87AE-74E58EA5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5" y="1499834"/>
            <a:ext cx="2226813" cy="411729"/>
          </a:xfrm>
          <a:custGeom>
            <a:avLst/>
            <a:gdLst>
              <a:gd name="T0" fmla="*/ 3387 w 3388"/>
              <a:gd name="T1" fmla="*/ 627 h 628"/>
              <a:gd name="T2" fmla="*/ 0 w 3388"/>
              <a:gd name="T3" fmla="*/ 627 h 628"/>
              <a:gd name="T4" fmla="*/ 0 w 3388"/>
              <a:gd name="T5" fmla="*/ 0 h 628"/>
              <a:gd name="T6" fmla="*/ 3387 w 3388"/>
              <a:gd name="T7" fmla="*/ 0 h 628"/>
              <a:gd name="T8" fmla="*/ 3387 w 3388"/>
              <a:gd name="T9" fmla="*/ 62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8" h="628">
                <a:moveTo>
                  <a:pt x="3387" y="627"/>
                </a:moveTo>
                <a:lnTo>
                  <a:pt x="0" y="627"/>
                </a:lnTo>
                <a:lnTo>
                  <a:pt x="0" y="0"/>
                </a:lnTo>
                <a:lnTo>
                  <a:pt x="3387" y="0"/>
                </a:lnTo>
                <a:lnTo>
                  <a:pt x="3387" y="62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" name="Freeform 135">
            <a:extLst>
              <a:ext uri="{FF2B5EF4-FFF2-40B4-BE49-F238E27FC236}">
                <a16:creationId xmlns:a16="http://schemas.microsoft.com/office/drawing/2014/main" id="{12AD79C0-9622-BF4F-ABA4-51F42D07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314" y="4953132"/>
            <a:ext cx="2229713" cy="1414954"/>
          </a:xfrm>
          <a:custGeom>
            <a:avLst/>
            <a:gdLst>
              <a:gd name="T0" fmla="*/ 3013 w 3389"/>
              <a:gd name="T1" fmla="*/ 2153 h 2154"/>
              <a:gd name="T2" fmla="*/ 375 w 3389"/>
              <a:gd name="T3" fmla="*/ 2153 h 2154"/>
              <a:gd name="T4" fmla="*/ 375 w 3389"/>
              <a:gd name="T5" fmla="*/ 2153 h 2154"/>
              <a:gd name="T6" fmla="*/ 0 w 3389"/>
              <a:gd name="T7" fmla="*/ 1779 h 2154"/>
              <a:gd name="T8" fmla="*/ 0 w 3389"/>
              <a:gd name="T9" fmla="*/ 375 h 2154"/>
              <a:gd name="T10" fmla="*/ 0 w 3389"/>
              <a:gd name="T11" fmla="*/ 375 h 2154"/>
              <a:gd name="T12" fmla="*/ 375 w 3389"/>
              <a:gd name="T13" fmla="*/ 0 h 2154"/>
              <a:gd name="T14" fmla="*/ 3013 w 3389"/>
              <a:gd name="T15" fmla="*/ 0 h 2154"/>
              <a:gd name="T16" fmla="*/ 3013 w 3389"/>
              <a:gd name="T17" fmla="*/ 0 h 2154"/>
              <a:gd name="T18" fmla="*/ 3388 w 3389"/>
              <a:gd name="T19" fmla="*/ 375 h 2154"/>
              <a:gd name="T20" fmla="*/ 3388 w 3389"/>
              <a:gd name="T21" fmla="*/ 1779 h 2154"/>
              <a:gd name="T22" fmla="*/ 3388 w 3389"/>
              <a:gd name="T23" fmla="*/ 1779 h 2154"/>
              <a:gd name="T24" fmla="*/ 3013 w 3389"/>
              <a:gd name="T25" fmla="*/ 2153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9" h="2154">
                <a:moveTo>
                  <a:pt x="3013" y="2153"/>
                </a:moveTo>
                <a:lnTo>
                  <a:pt x="375" y="2153"/>
                </a:lnTo>
                <a:lnTo>
                  <a:pt x="375" y="2153"/>
                </a:lnTo>
                <a:cubicBezTo>
                  <a:pt x="168" y="2153"/>
                  <a:pt x="0" y="1985"/>
                  <a:pt x="0" y="1779"/>
                </a:cubicBezTo>
                <a:lnTo>
                  <a:pt x="0" y="375"/>
                </a:lnTo>
                <a:lnTo>
                  <a:pt x="0" y="375"/>
                </a:lnTo>
                <a:cubicBezTo>
                  <a:pt x="0" y="168"/>
                  <a:pt x="168" y="0"/>
                  <a:pt x="375" y="0"/>
                </a:cubicBezTo>
                <a:lnTo>
                  <a:pt x="3013" y="0"/>
                </a:lnTo>
                <a:lnTo>
                  <a:pt x="3013" y="0"/>
                </a:lnTo>
                <a:cubicBezTo>
                  <a:pt x="3220" y="0"/>
                  <a:pt x="3388" y="168"/>
                  <a:pt x="3388" y="375"/>
                </a:cubicBezTo>
                <a:lnTo>
                  <a:pt x="3388" y="1779"/>
                </a:lnTo>
                <a:lnTo>
                  <a:pt x="3388" y="1779"/>
                </a:lnTo>
                <a:cubicBezTo>
                  <a:pt x="3388" y="1985"/>
                  <a:pt x="3220" y="2153"/>
                  <a:pt x="3013" y="215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7" name="Freeform 136">
            <a:extLst>
              <a:ext uri="{FF2B5EF4-FFF2-40B4-BE49-F238E27FC236}">
                <a16:creationId xmlns:a16="http://schemas.microsoft.com/office/drawing/2014/main" id="{483BCC7A-A233-3746-9AC9-8341E5A8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314" y="4953132"/>
            <a:ext cx="2229713" cy="414627"/>
          </a:xfrm>
          <a:custGeom>
            <a:avLst/>
            <a:gdLst>
              <a:gd name="T0" fmla="*/ 3388 w 3389"/>
              <a:gd name="T1" fmla="*/ 629 h 630"/>
              <a:gd name="T2" fmla="*/ 0 w 3389"/>
              <a:gd name="T3" fmla="*/ 629 h 630"/>
              <a:gd name="T4" fmla="*/ 0 w 3389"/>
              <a:gd name="T5" fmla="*/ 0 h 630"/>
              <a:gd name="T6" fmla="*/ 3388 w 3389"/>
              <a:gd name="T7" fmla="*/ 0 h 630"/>
              <a:gd name="T8" fmla="*/ 3388 w 3389"/>
              <a:gd name="T9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9" h="630">
                <a:moveTo>
                  <a:pt x="3388" y="629"/>
                </a:moveTo>
                <a:lnTo>
                  <a:pt x="0" y="629"/>
                </a:lnTo>
                <a:lnTo>
                  <a:pt x="0" y="0"/>
                </a:lnTo>
                <a:lnTo>
                  <a:pt x="3388" y="0"/>
                </a:lnTo>
                <a:lnTo>
                  <a:pt x="3388" y="629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8" name="Freeform 201">
            <a:extLst>
              <a:ext uri="{FF2B5EF4-FFF2-40B4-BE49-F238E27FC236}">
                <a16:creationId xmlns:a16="http://schemas.microsoft.com/office/drawing/2014/main" id="{12569165-AFC1-7246-9608-589C380D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535" y="1499833"/>
            <a:ext cx="2226813" cy="1414954"/>
          </a:xfrm>
          <a:custGeom>
            <a:avLst/>
            <a:gdLst>
              <a:gd name="T0" fmla="*/ 3012 w 3387"/>
              <a:gd name="T1" fmla="*/ 2152 h 2153"/>
              <a:gd name="T2" fmla="*/ 374 w 3387"/>
              <a:gd name="T3" fmla="*/ 2152 h 2153"/>
              <a:gd name="T4" fmla="*/ 374 w 3387"/>
              <a:gd name="T5" fmla="*/ 2152 h 2153"/>
              <a:gd name="T6" fmla="*/ 0 w 3387"/>
              <a:gd name="T7" fmla="*/ 1778 h 2153"/>
              <a:gd name="T8" fmla="*/ 0 w 3387"/>
              <a:gd name="T9" fmla="*/ 374 h 2153"/>
              <a:gd name="T10" fmla="*/ 0 w 3387"/>
              <a:gd name="T11" fmla="*/ 374 h 2153"/>
              <a:gd name="T12" fmla="*/ 374 w 3387"/>
              <a:gd name="T13" fmla="*/ 0 h 2153"/>
              <a:gd name="T14" fmla="*/ 3012 w 3387"/>
              <a:gd name="T15" fmla="*/ 0 h 2153"/>
              <a:gd name="T16" fmla="*/ 3012 w 3387"/>
              <a:gd name="T17" fmla="*/ 0 h 2153"/>
              <a:gd name="T18" fmla="*/ 3386 w 3387"/>
              <a:gd name="T19" fmla="*/ 374 h 2153"/>
              <a:gd name="T20" fmla="*/ 3386 w 3387"/>
              <a:gd name="T21" fmla="*/ 1778 h 2153"/>
              <a:gd name="T22" fmla="*/ 3386 w 3387"/>
              <a:gd name="T23" fmla="*/ 1778 h 2153"/>
              <a:gd name="T24" fmla="*/ 3012 w 3387"/>
              <a:gd name="T25" fmla="*/ 2152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7" h="2153">
                <a:moveTo>
                  <a:pt x="3012" y="2152"/>
                </a:moveTo>
                <a:lnTo>
                  <a:pt x="374" y="2152"/>
                </a:lnTo>
                <a:lnTo>
                  <a:pt x="374" y="2152"/>
                </a:lnTo>
                <a:cubicBezTo>
                  <a:pt x="167" y="2152"/>
                  <a:pt x="0" y="1984"/>
                  <a:pt x="0" y="1778"/>
                </a:cubicBezTo>
                <a:lnTo>
                  <a:pt x="0" y="374"/>
                </a:lnTo>
                <a:lnTo>
                  <a:pt x="0" y="374"/>
                </a:lnTo>
                <a:cubicBezTo>
                  <a:pt x="0" y="167"/>
                  <a:pt x="167" y="0"/>
                  <a:pt x="374" y="0"/>
                </a:cubicBezTo>
                <a:lnTo>
                  <a:pt x="3012" y="0"/>
                </a:lnTo>
                <a:lnTo>
                  <a:pt x="3012" y="0"/>
                </a:lnTo>
                <a:cubicBezTo>
                  <a:pt x="3219" y="0"/>
                  <a:pt x="3386" y="167"/>
                  <a:pt x="3386" y="374"/>
                </a:cubicBezTo>
                <a:lnTo>
                  <a:pt x="3386" y="1778"/>
                </a:lnTo>
                <a:lnTo>
                  <a:pt x="3386" y="1778"/>
                </a:lnTo>
                <a:cubicBezTo>
                  <a:pt x="3386" y="1984"/>
                  <a:pt x="3219" y="2152"/>
                  <a:pt x="3012" y="215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202">
            <a:extLst>
              <a:ext uri="{FF2B5EF4-FFF2-40B4-BE49-F238E27FC236}">
                <a16:creationId xmlns:a16="http://schemas.microsoft.com/office/drawing/2014/main" id="{9D18F8D8-688C-6448-BECE-13FAB48A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535" y="1499834"/>
            <a:ext cx="2226813" cy="411729"/>
          </a:xfrm>
          <a:custGeom>
            <a:avLst/>
            <a:gdLst>
              <a:gd name="T0" fmla="*/ 3386 w 3387"/>
              <a:gd name="T1" fmla="*/ 627 h 628"/>
              <a:gd name="T2" fmla="*/ 0 w 3387"/>
              <a:gd name="T3" fmla="*/ 627 h 628"/>
              <a:gd name="T4" fmla="*/ 0 w 3387"/>
              <a:gd name="T5" fmla="*/ 0 h 628"/>
              <a:gd name="T6" fmla="*/ 3386 w 3387"/>
              <a:gd name="T7" fmla="*/ 0 h 628"/>
              <a:gd name="T8" fmla="*/ 3386 w 3387"/>
              <a:gd name="T9" fmla="*/ 62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7" h="628">
                <a:moveTo>
                  <a:pt x="3386" y="627"/>
                </a:moveTo>
                <a:lnTo>
                  <a:pt x="0" y="627"/>
                </a:lnTo>
                <a:lnTo>
                  <a:pt x="0" y="0"/>
                </a:lnTo>
                <a:lnTo>
                  <a:pt x="3386" y="0"/>
                </a:lnTo>
                <a:lnTo>
                  <a:pt x="3386" y="627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267">
            <a:extLst>
              <a:ext uri="{FF2B5EF4-FFF2-40B4-BE49-F238E27FC236}">
                <a16:creationId xmlns:a16="http://schemas.microsoft.com/office/drawing/2014/main" id="{8CE58444-75C8-5948-A95D-89DF1398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655" y="4953132"/>
            <a:ext cx="2226813" cy="1414954"/>
          </a:xfrm>
          <a:custGeom>
            <a:avLst/>
            <a:gdLst>
              <a:gd name="T0" fmla="*/ 3012 w 3387"/>
              <a:gd name="T1" fmla="*/ 2153 h 2154"/>
              <a:gd name="T2" fmla="*/ 375 w 3387"/>
              <a:gd name="T3" fmla="*/ 2153 h 2154"/>
              <a:gd name="T4" fmla="*/ 375 w 3387"/>
              <a:gd name="T5" fmla="*/ 2153 h 2154"/>
              <a:gd name="T6" fmla="*/ 0 w 3387"/>
              <a:gd name="T7" fmla="*/ 1779 h 2154"/>
              <a:gd name="T8" fmla="*/ 0 w 3387"/>
              <a:gd name="T9" fmla="*/ 375 h 2154"/>
              <a:gd name="T10" fmla="*/ 0 w 3387"/>
              <a:gd name="T11" fmla="*/ 375 h 2154"/>
              <a:gd name="T12" fmla="*/ 375 w 3387"/>
              <a:gd name="T13" fmla="*/ 0 h 2154"/>
              <a:gd name="T14" fmla="*/ 3012 w 3387"/>
              <a:gd name="T15" fmla="*/ 0 h 2154"/>
              <a:gd name="T16" fmla="*/ 3012 w 3387"/>
              <a:gd name="T17" fmla="*/ 0 h 2154"/>
              <a:gd name="T18" fmla="*/ 3386 w 3387"/>
              <a:gd name="T19" fmla="*/ 375 h 2154"/>
              <a:gd name="T20" fmla="*/ 3386 w 3387"/>
              <a:gd name="T21" fmla="*/ 1779 h 2154"/>
              <a:gd name="T22" fmla="*/ 3386 w 3387"/>
              <a:gd name="T23" fmla="*/ 1779 h 2154"/>
              <a:gd name="T24" fmla="*/ 3012 w 3387"/>
              <a:gd name="T25" fmla="*/ 2153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7" h="2154">
                <a:moveTo>
                  <a:pt x="3012" y="2153"/>
                </a:moveTo>
                <a:lnTo>
                  <a:pt x="375" y="2153"/>
                </a:lnTo>
                <a:lnTo>
                  <a:pt x="375" y="2153"/>
                </a:lnTo>
                <a:cubicBezTo>
                  <a:pt x="168" y="2153"/>
                  <a:pt x="0" y="1985"/>
                  <a:pt x="0" y="1779"/>
                </a:cubicBezTo>
                <a:lnTo>
                  <a:pt x="0" y="375"/>
                </a:lnTo>
                <a:lnTo>
                  <a:pt x="0" y="375"/>
                </a:lnTo>
                <a:cubicBezTo>
                  <a:pt x="0" y="168"/>
                  <a:pt x="168" y="0"/>
                  <a:pt x="375" y="0"/>
                </a:cubicBezTo>
                <a:lnTo>
                  <a:pt x="3012" y="0"/>
                </a:lnTo>
                <a:lnTo>
                  <a:pt x="3012" y="0"/>
                </a:lnTo>
                <a:cubicBezTo>
                  <a:pt x="3219" y="0"/>
                  <a:pt x="3386" y="168"/>
                  <a:pt x="3386" y="375"/>
                </a:cubicBezTo>
                <a:lnTo>
                  <a:pt x="3386" y="1779"/>
                </a:lnTo>
                <a:lnTo>
                  <a:pt x="3386" y="1779"/>
                </a:lnTo>
                <a:cubicBezTo>
                  <a:pt x="3386" y="1985"/>
                  <a:pt x="3219" y="2153"/>
                  <a:pt x="3012" y="21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1" name="Freeform 268">
            <a:extLst>
              <a:ext uri="{FF2B5EF4-FFF2-40B4-BE49-F238E27FC236}">
                <a16:creationId xmlns:a16="http://schemas.microsoft.com/office/drawing/2014/main" id="{D88E5151-954E-454F-A016-2E7B2BC9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655" y="4953132"/>
            <a:ext cx="2226813" cy="414627"/>
          </a:xfrm>
          <a:custGeom>
            <a:avLst/>
            <a:gdLst>
              <a:gd name="T0" fmla="*/ 3386 w 3387"/>
              <a:gd name="T1" fmla="*/ 629 h 630"/>
              <a:gd name="T2" fmla="*/ 0 w 3387"/>
              <a:gd name="T3" fmla="*/ 629 h 630"/>
              <a:gd name="T4" fmla="*/ 0 w 3387"/>
              <a:gd name="T5" fmla="*/ 0 h 630"/>
              <a:gd name="T6" fmla="*/ 3386 w 3387"/>
              <a:gd name="T7" fmla="*/ 0 h 630"/>
              <a:gd name="T8" fmla="*/ 3386 w 3387"/>
              <a:gd name="T9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7" h="630">
                <a:moveTo>
                  <a:pt x="3386" y="629"/>
                </a:moveTo>
                <a:lnTo>
                  <a:pt x="0" y="629"/>
                </a:lnTo>
                <a:lnTo>
                  <a:pt x="0" y="0"/>
                </a:lnTo>
                <a:lnTo>
                  <a:pt x="3386" y="0"/>
                </a:lnTo>
                <a:lnTo>
                  <a:pt x="3386" y="62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2" name="Freeform 333">
            <a:extLst>
              <a:ext uri="{FF2B5EF4-FFF2-40B4-BE49-F238E27FC236}">
                <a16:creationId xmlns:a16="http://schemas.microsoft.com/office/drawing/2014/main" id="{4A86CC42-8D29-C946-8D72-9F4F7B14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874" y="1499833"/>
            <a:ext cx="2229713" cy="1414954"/>
          </a:xfrm>
          <a:custGeom>
            <a:avLst/>
            <a:gdLst>
              <a:gd name="T0" fmla="*/ 3014 w 3389"/>
              <a:gd name="T1" fmla="*/ 2152 h 2153"/>
              <a:gd name="T2" fmla="*/ 375 w 3389"/>
              <a:gd name="T3" fmla="*/ 2152 h 2153"/>
              <a:gd name="T4" fmla="*/ 375 w 3389"/>
              <a:gd name="T5" fmla="*/ 2152 h 2153"/>
              <a:gd name="T6" fmla="*/ 0 w 3389"/>
              <a:gd name="T7" fmla="*/ 1778 h 2153"/>
              <a:gd name="T8" fmla="*/ 0 w 3389"/>
              <a:gd name="T9" fmla="*/ 374 h 2153"/>
              <a:gd name="T10" fmla="*/ 0 w 3389"/>
              <a:gd name="T11" fmla="*/ 374 h 2153"/>
              <a:gd name="T12" fmla="*/ 375 w 3389"/>
              <a:gd name="T13" fmla="*/ 0 h 2153"/>
              <a:gd name="T14" fmla="*/ 3014 w 3389"/>
              <a:gd name="T15" fmla="*/ 0 h 2153"/>
              <a:gd name="T16" fmla="*/ 3014 w 3389"/>
              <a:gd name="T17" fmla="*/ 0 h 2153"/>
              <a:gd name="T18" fmla="*/ 3388 w 3389"/>
              <a:gd name="T19" fmla="*/ 374 h 2153"/>
              <a:gd name="T20" fmla="*/ 3388 w 3389"/>
              <a:gd name="T21" fmla="*/ 1778 h 2153"/>
              <a:gd name="T22" fmla="*/ 3388 w 3389"/>
              <a:gd name="T23" fmla="*/ 1778 h 2153"/>
              <a:gd name="T24" fmla="*/ 3014 w 3389"/>
              <a:gd name="T25" fmla="*/ 2152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9" h="2153">
                <a:moveTo>
                  <a:pt x="3014" y="2152"/>
                </a:moveTo>
                <a:lnTo>
                  <a:pt x="375" y="2152"/>
                </a:lnTo>
                <a:lnTo>
                  <a:pt x="375" y="2152"/>
                </a:lnTo>
                <a:cubicBezTo>
                  <a:pt x="168" y="2152"/>
                  <a:pt x="0" y="1984"/>
                  <a:pt x="0" y="1778"/>
                </a:cubicBezTo>
                <a:lnTo>
                  <a:pt x="0" y="374"/>
                </a:lnTo>
                <a:lnTo>
                  <a:pt x="0" y="374"/>
                </a:lnTo>
                <a:cubicBezTo>
                  <a:pt x="0" y="167"/>
                  <a:pt x="168" y="0"/>
                  <a:pt x="375" y="0"/>
                </a:cubicBezTo>
                <a:lnTo>
                  <a:pt x="3014" y="0"/>
                </a:lnTo>
                <a:lnTo>
                  <a:pt x="3014" y="0"/>
                </a:lnTo>
                <a:cubicBezTo>
                  <a:pt x="3220" y="0"/>
                  <a:pt x="3388" y="167"/>
                  <a:pt x="3388" y="374"/>
                </a:cubicBezTo>
                <a:lnTo>
                  <a:pt x="3388" y="1778"/>
                </a:lnTo>
                <a:lnTo>
                  <a:pt x="3388" y="1778"/>
                </a:lnTo>
                <a:cubicBezTo>
                  <a:pt x="3388" y="1984"/>
                  <a:pt x="3220" y="2152"/>
                  <a:pt x="3014" y="21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3" name="Freeform 334">
            <a:extLst>
              <a:ext uri="{FF2B5EF4-FFF2-40B4-BE49-F238E27FC236}">
                <a16:creationId xmlns:a16="http://schemas.microsoft.com/office/drawing/2014/main" id="{1F44B780-38F2-5645-B4C2-4C6EFB62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874" y="1499834"/>
            <a:ext cx="2229713" cy="411729"/>
          </a:xfrm>
          <a:custGeom>
            <a:avLst/>
            <a:gdLst>
              <a:gd name="T0" fmla="*/ 3388 w 3389"/>
              <a:gd name="T1" fmla="*/ 627 h 628"/>
              <a:gd name="T2" fmla="*/ 0 w 3389"/>
              <a:gd name="T3" fmla="*/ 627 h 628"/>
              <a:gd name="T4" fmla="*/ 0 w 3389"/>
              <a:gd name="T5" fmla="*/ 0 h 628"/>
              <a:gd name="T6" fmla="*/ 3388 w 3389"/>
              <a:gd name="T7" fmla="*/ 0 h 628"/>
              <a:gd name="T8" fmla="*/ 3388 w 3389"/>
              <a:gd name="T9" fmla="*/ 62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9" h="628">
                <a:moveTo>
                  <a:pt x="3388" y="627"/>
                </a:moveTo>
                <a:lnTo>
                  <a:pt x="0" y="627"/>
                </a:lnTo>
                <a:lnTo>
                  <a:pt x="0" y="0"/>
                </a:lnTo>
                <a:lnTo>
                  <a:pt x="3388" y="0"/>
                </a:lnTo>
                <a:lnTo>
                  <a:pt x="3388" y="627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399">
            <a:extLst>
              <a:ext uri="{FF2B5EF4-FFF2-40B4-BE49-F238E27FC236}">
                <a16:creationId xmlns:a16="http://schemas.microsoft.com/office/drawing/2014/main" id="{362DE3DC-99F6-2B48-A0BC-84224553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994" y="4953132"/>
            <a:ext cx="2226813" cy="1414954"/>
          </a:xfrm>
          <a:custGeom>
            <a:avLst/>
            <a:gdLst>
              <a:gd name="T0" fmla="*/ 3013 w 3388"/>
              <a:gd name="T1" fmla="*/ 2153 h 2154"/>
              <a:gd name="T2" fmla="*/ 374 w 3388"/>
              <a:gd name="T3" fmla="*/ 2153 h 2154"/>
              <a:gd name="T4" fmla="*/ 374 w 3388"/>
              <a:gd name="T5" fmla="*/ 2153 h 2154"/>
              <a:gd name="T6" fmla="*/ 0 w 3388"/>
              <a:gd name="T7" fmla="*/ 1779 h 2154"/>
              <a:gd name="T8" fmla="*/ 0 w 3388"/>
              <a:gd name="T9" fmla="*/ 375 h 2154"/>
              <a:gd name="T10" fmla="*/ 0 w 3388"/>
              <a:gd name="T11" fmla="*/ 375 h 2154"/>
              <a:gd name="T12" fmla="*/ 374 w 3388"/>
              <a:gd name="T13" fmla="*/ 0 h 2154"/>
              <a:gd name="T14" fmla="*/ 3013 w 3388"/>
              <a:gd name="T15" fmla="*/ 0 h 2154"/>
              <a:gd name="T16" fmla="*/ 3013 w 3388"/>
              <a:gd name="T17" fmla="*/ 0 h 2154"/>
              <a:gd name="T18" fmla="*/ 3387 w 3388"/>
              <a:gd name="T19" fmla="*/ 375 h 2154"/>
              <a:gd name="T20" fmla="*/ 3387 w 3388"/>
              <a:gd name="T21" fmla="*/ 1779 h 2154"/>
              <a:gd name="T22" fmla="*/ 3387 w 3388"/>
              <a:gd name="T23" fmla="*/ 1779 h 2154"/>
              <a:gd name="T24" fmla="*/ 3013 w 3388"/>
              <a:gd name="T25" fmla="*/ 2153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8" h="2154">
                <a:moveTo>
                  <a:pt x="3013" y="2153"/>
                </a:moveTo>
                <a:lnTo>
                  <a:pt x="374" y="2153"/>
                </a:lnTo>
                <a:lnTo>
                  <a:pt x="374" y="2153"/>
                </a:lnTo>
                <a:cubicBezTo>
                  <a:pt x="168" y="2153"/>
                  <a:pt x="0" y="1985"/>
                  <a:pt x="0" y="1779"/>
                </a:cubicBezTo>
                <a:lnTo>
                  <a:pt x="0" y="375"/>
                </a:lnTo>
                <a:lnTo>
                  <a:pt x="0" y="375"/>
                </a:lnTo>
                <a:cubicBezTo>
                  <a:pt x="0" y="168"/>
                  <a:pt x="168" y="0"/>
                  <a:pt x="374" y="0"/>
                </a:cubicBezTo>
                <a:lnTo>
                  <a:pt x="3013" y="0"/>
                </a:lnTo>
                <a:lnTo>
                  <a:pt x="3013" y="0"/>
                </a:lnTo>
                <a:cubicBezTo>
                  <a:pt x="3220" y="0"/>
                  <a:pt x="3387" y="168"/>
                  <a:pt x="3387" y="375"/>
                </a:cubicBezTo>
                <a:lnTo>
                  <a:pt x="3387" y="1779"/>
                </a:lnTo>
                <a:lnTo>
                  <a:pt x="3387" y="1779"/>
                </a:lnTo>
                <a:cubicBezTo>
                  <a:pt x="3387" y="1985"/>
                  <a:pt x="3220" y="2153"/>
                  <a:pt x="3013" y="215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400">
            <a:extLst>
              <a:ext uri="{FF2B5EF4-FFF2-40B4-BE49-F238E27FC236}">
                <a16:creationId xmlns:a16="http://schemas.microsoft.com/office/drawing/2014/main" id="{F553D8B8-0B62-B643-B686-9149CCA4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994" y="4953132"/>
            <a:ext cx="2226813" cy="414627"/>
          </a:xfrm>
          <a:custGeom>
            <a:avLst/>
            <a:gdLst>
              <a:gd name="T0" fmla="*/ 3387 w 3388"/>
              <a:gd name="T1" fmla="*/ 629 h 630"/>
              <a:gd name="T2" fmla="*/ 0 w 3388"/>
              <a:gd name="T3" fmla="*/ 629 h 630"/>
              <a:gd name="T4" fmla="*/ 0 w 3388"/>
              <a:gd name="T5" fmla="*/ 0 h 630"/>
              <a:gd name="T6" fmla="*/ 3387 w 3388"/>
              <a:gd name="T7" fmla="*/ 0 h 630"/>
              <a:gd name="T8" fmla="*/ 3387 w 3388"/>
              <a:gd name="T9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8" h="630">
                <a:moveTo>
                  <a:pt x="3387" y="629"/>
                </a:moveTo>
                <a:lnTo>
                  <a:pt x="0" y="629"/>
                </a:lnTo>
                <a:lnTo>
                  <a:pt x="0" y="0"/>
                </a:lnTo>
                <a:lnTo>
                  <a:pt x="3387" y="0"/>
                </a:lnTo>
                <a:lnTo>
                  <a:pt x="3387" y="629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7" name="Freeform 466">
            <a:extLst>
              <a:ext uri="{FF2B5EF4-FFF2-40B4-BE49-F238E27FC236}">
                <a16:creationId xmlns:a16="http://schemas.microsoft.com/office/drawing/2014/main" id="{BA5980CB-148E-114A-9204-67FD6C8D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2" y="3951457"/>
            <a:ext cx="246458" cy="24935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8" name="Freeform 467">
            <a:extLst>
              <a:ext uri="{FF2B5EF4-FFF2-40B4-BE49-F238E27FC236}">
                <a16:creationId xmlns:a16="http://schemas.microsoft.com/office/drawing/2014/main" id="{BD83608B-1267-7F4B-A7BE-EE4D12D8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165" y="3951457"/>
            <a:ext cx="246457" cy="24935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7 w 377"/>
              <a:gd name="T5" fmla="*/ 377 h 378"/>
              <a:gd name="T6" fmla="*/ 187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7 w 377"/>
              <a:gd name="T13" fmla="*/ 0 h 378"/>
              <a:gd name="T14" fmla="*/ 187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1" y="377"/>
                  <a:pt x="187" y="377"/>
                </a:cubicBezTo>
                <a:lnTo>
                  <a:pt x="187" y="377"/>
                </a:lnTo>
                <a:cubicBezTo>
                  <a:pt x="83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3" y="0"/>
                  <a:pt x="187" y="0"/>
                </a:cubicBezTo>
                <a:lnTo>
                  <a:pt x="187" y="0"/>
                </a:lnTo>
                <a:cubicBezTo>
                  <a:pt x="291" y="0"/>
                  <a:pt x="376" y="84"/>
                  <a:pt x="376" y="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9" name="Freeform 468">
            <a:extLst>
              <a:ext uri="{FF2B5EF4-FFF2-40B4-BE49-F238E27FC236}">
                <a16:creationId xmlns:a16="http://schemas.microsoft.com/office/drawing/2014/main" id="{7415F71A-E9C4-3E4D-83A8-1FB979A0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501" y="3951457"/>
            <a:ext cx="246458" cy="24935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5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5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" name="Freeform 469">
            <a:extLst>
              <a:ext uri="{FF2B5EF4-FFF2-40B4-BE49-F238E27FC236}">
                <a16:creationId xmlns:a16="http://schemas.microsoft.com/office/drawing/2014/main" id="{C59302D1-52DE-C64F-A455-7CDA2CCF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621" y="3693195"/>
            <a:ext cx="246458" cy="246457"/>
          </a:xfrm>
          <a:custGeom>
            <a:avLst/>
            <a:gdLst>
              <a:gd name="T0" fmla="*/ 376 w 377"/>
              <a:gd name="T1" fmla="*/ 188 h 377"/>
              <a:gd name="T2" fmla="*/ 376 w 377"/>
              <a:gd name="T3" fmla="*/ 188 h 377"/>
              <a:gd name="T4" fmla="*/ 187 w 377"/>
              <a:gd name="T5" fmla="*/ 376 h 377"/>
              <a:gd name="T6" fmla="*/ 187 w 377"/>
              <a:gd name="T7" fmla="*/ 376 h 377"/>
              <a:gd name="T8" fmla="*/ 0 w 377"/>
              <a:gd name="T9" fmla="*/ 188 h 377"/>
              <a:gd name="T10" fmla="*/ 0 w 377"/>
              <a:gd name="T11" fmla="*/ 188 h 377"/>
              <a:gd name="T12" fmla="*/ 187 w 377"/>
              <a:gd name="T13" fmla="*/ 0 h 377"/>
              <a:gd name="T14" fmla="*/ 187 w 377"/>
              <a:gd name="T15" fmla="*/ 0 h 377"/>
              <a:gd name="T16" fmla="*/ 376 w 377"/>
              <a:gd name="T17" fmla="*/ 18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7">
                <a:moveTo>
                  <a:pt x="376" y="188"/>
                </a:moveTo>
                <a:lnTo>
                  <a:pt x="376" y="188"/>
                </a:lnTo>
                <a:cubicBezTo>
                  <a:pt x="376" y="292"/>
                  <a:pt x="291" y="376"/>
                  <a:pt x="187" y="376"/>
                </a:cubicBezTo>
                <a:lnTo>
                  <a:pt x="187" y="376"/>
                </a:lnTo>
                <a:cubicBezTo>
                  <a:pt x="83" y="376"/>
                  <a:pt x="0" y="292"/>
                  <a:pt x="0" y="188"/>
                </a:cubicBezTo>
                <a:lnTo>
                  <a:pt x="0" y="188"/>
                </a:lnTo>
                <a:cubicBezTo>
                  <a:pt x="0" y="84"/>
                  <a:pt x="83" y="0"/>
                  <a:pt x="187" y="0"/>
                </a:cubicBezTo>
                <a:lnTo>
                  <a:pt x="187" y="0"/>
                </a:lnTo>
                <a:cubicBezTo>
                  <a:pt x="291" y="0"/>
                  <a:pt x="376" y="84"/>
                  <a:pt x="376" y="18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1" name="Freeform 470">
            <a:extLst>
              <a:ext uri="{FF2B5EF4-FFF2-40B4-BE49-F238E27FC236}">
                <a16:creationId xmlns:a16="http://schemas.microsoft.com/office/drawing/2014/main" id="{30EC725B-A535-7649-9C85-A72A8E7C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384" y="3693195"/>
            <a:ext cx="249357" cy="246457"/>
          </a:xfrm>
          <a:custGeom>
            <a:avLst/>
            <a:gdLst>
              <a:gd name="T0" fmla="*/ 377 w 378"/>
              <a:gd name="T1" fmla="*/ 188 h 377"/>
              <a:gd name="T2" fmla="*/ 377 w 378"/>
              <a:gd name="T3" fmla="*/ 188 h 377"/>
              <a:gd name="T4" fmla="*/ 189 w 378"/>
              <a:gd name="T5" fmla="*/ 376 h 377"/>
              <a:gd name="T6" fmla="*/ 189 w 378"/>
              <a:gd name="T7" fmla="*/ 376 h 377"/>
              <a:gd name="T8" fmla="*/ 0 w 378"/>
              <a:gd name="T9" fmla="*/ 188 h 377"/>
              <a:gd name="T10" fmla="*/ 0 w 378"/>
              <a:gd name="T11" fmla="*/ 188 h 377"/>
              <a:gd name="T12" fmla="*/ 189 w 378"/>
              <a:gd name="T13" fmla="*/ 0 h 377"/>
              <a:gd name="T14" fmla="*/ 189 w 378"/>
              <a:gd name="T15" fmla="*/ 0 h 377"/>
              <a:gd name="T16" fmla="*/ 377 w 378"/>
              <a:gd name="T17" fmla="*/ 18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7">
                <a:moveTo>
                  <a:pt x="377" y="188"/>
                </a:moveTo>
                <a:lnTo>
                  <a:pt x="377" y="188"/>
                </a:lnTo>
                <a:cubicBezTo>
                  <a:pt x="377" y="292"/>
                  <a:pt x="293" y="376"/>
                  <a:pt x="189" y="376"/>
                </a:cubicBezTo>
                <a:lnTo>
                  <a:pt x="189" y="376"/>
                </a:lnTo>
                <a:cubicBezTo>
                  <a:pt x="85" y="376"/>
                  <a:pt x="0" y="292"/>
                  <a:pt x="0" y="188"/>
                </a:cubicBezTo>
                <a:lnTo>
                  <a:pt x="0" y="188"/>
                </a:lnTo>
                <a:cubicBezTo>
                  <a:pt x="0" y="84"/>
                  <a:pt x="85" y="0"/>
                  <a:pt x="189" y="0"/>
                </a:cubicBezTo>
                <a:lnTo>
                  <a:pt x="189" y="0"/>
                </a:lnTo>
                <a:cubicBezTo>
                  <a:pt x="293" y="0"/>
                  <a:pt x="377" y="84"/>
                  <a:pt x="377" y="1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2" name="Freeform 471">
            <a:extLst>
              <a:ext uri="{FF2B5EF4-FFF2-40B4-BE49-F238E27FC236}">
                <a16:creationId xmlns:a16="http://schemas.microsoft.com/office/drawing/2014/main" id="{60398804-6A8E-2A4C-8F83-8A04A384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45" y="3693195"/>
            <a:ext cx="246457" cy="246457"/>
          </a:xfrm>
          <a:custGeom>
            <a:avLst/>
            <a:gdLst>
              <a:gd name="T0" fmla="*/ 376 w 377"/>
              <a:gd name="T1" fmla="*/ 188 h 377"/>
              <a:gd name="T2" fmla="*/ 376 w 377"/>
              <a:gd name="T3" fmla="*/ 188 h 377"/>
              <a:gd name="T4" fmla="*/ 188 w 377"/>
              <a:gd name="T5" fmla="*/ 376 h 377"/>
              <a:gd name="T6" fmla="*/ 188 w 377"/>
              <a:gd name="T7" fmla="*/ 376 h 377"/>
              <a:gd name="T8" fmla="*/ 0 w 377"/>
              <a:gd name="T9" fmla="*/ 188 h 377"/>
              <a:gd name="T10" fmla="*/ 0 w 377"/>
              <a:gd name="T11" fmla="*/ 188 h 377"/>
              <a:gd name="T12" fmla="*/ 188 w 377"/>
              <a:gd name="T13" fmla="*/ 0 h 377"/>
              <a:gd name="T14" fmla="*/ 188 w 377"/>
              <a:gd name="T15" fmla="*/ 0 h 377"/>
              <a:gd name="T16" fmla="*/ 376 w 377"/>
              <a:gd name="T17" fmla="*/ 18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7">
                <a:moveTo>
                  <a:pt x="376" y="188"/>
                </a:moveTo>
                <a:lnTo>
                  <a:pt x="376" y="188"/>
                </a:lnTo>
                <a:cubicBezTo>
                  <a:pt x="376" y="292"/>
                  <a:pt x="292" y="376"/>
                  <a:pt x="188" y="376"/>
                </a:cubicBezTo>
                <a:lnTo>
                  <a:pt x="188" y="376"/>
                </a:lnTo>
                <a:cubicBezTo>
                  <a:pt x="84" y="376"/>
                  <a:pt x="0" y="292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3" name="Freeform 472">
            <a:extLst>
              <a:ext uri="{FF2B5EF4-FFF2-40B4-BE49-F238E27FC236}">
                <a16:creationId xmlns:a16="http://schemas.microsoft.com/office/drawing/2014/main" id="{EA5BE0D7-1DD7-9F44-8B1C-9044730CC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702" y="4012039"/>
            <a:ext cx="20296" cy="8687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4" name="Freeform 473">
            <a:extLst>
              <a:ext uri="{FF2B5EF4-FFF2-40B4-BE49-F238E27FC236}">
                <a16:creationId xmlns:a16="http://schemas.microsoft.com/office/drawing/2014/main" id="{D75B5370-9239-1645-9057-15D0D666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364" y="4012039"/>
            <a:ext cx="20298" cy="8687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5" name="Freeform 474">
            <a:extLst>
              <a:ext uri="{FF2B5EF4-FFF2-40B4-BE49-F238E27FC236}">
                <a16:creationId xmlns:a16="http://schemas.microsoft.com/office/drawing/2014/main" id="{FB5532C8-6926-D545-AEB7-AFAA5364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125" y="4012039"/>
            <a:ext cx="20298" cy="8687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6" name="Freeform 475">
            <a:extLst>
              <a:ext uri="{FF2B5EF4-FFF2-40B4-BE49-F238E27FC236}">
                <a16:creationId xmlns:a16="http://schemas.microsoft.com/office/drawing/2014/main" id="{DE9E9BD7-A4EA-3F4B-ACB9-206772DC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44" y="2998769"/>
            <a:ext cx="20298" cy="8687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7" name="Freeform 476">
            <a:extLst>
              <a:ext uri="{FF2B5EF4-FFF2-40B4-BE49-F238E27FC236}">
                <a16:creationId xmlns:a16="http://schemas.microsoft.com/office/drawing/2014/main" id="{3E98B001-E667-294B-9900-CE163124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582" y="2998769"/>
            <a:ext cx="20296" cy="8687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8" name="Freeform 477">
            <a:extLst>
              <a:ext uri="{FF2B5EF4-FFF2-40B4-BE49-F238E27FC236}">
                <a16:creationId xmlns:a16="http://schemas.microsoft.com/office/drawing/2014/main" id="{CC67D045-C45E-064F-B91B-81CD0C9B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04" y="2998769"/>
            <a:ext cx="20296" cy="8687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A46A71-BCF3-4747-9D15-5E6841C254D6}"/>
              </a:ext>
            </a:extLst>
          </p:cNvPr>
          <p:cNvCxnSpPr>
            <a:cxnSpLocks/>
            <a:endCxn id="22" idx="4"/>
          </p:cNvCxnSpPr>
          <p:nvPr/>
        </p:nvCxnSpPr>
        <p:spPr>
          <a:xfrm flipV="1">
            <a:off x="2193280" y="3816097"/>
            <a:ext cx="1362765" cy="2538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E94F2B-16FA-1043-9CDB-DDC272DD032A}"/>
              </a:ext>
            </a:extLst>
          </p:cNvPr>
          <p:cNvCxnSpPr>
            <a:cxnSpLocks/>
          </p:cNvCxnSpPr>
          <p:nvPr/>
        </p:nvCxnSpPr>
        <p:spPr>
          <a:xfrm flipV="1">
            <a:off x="5414617" y="3816097"/>
            <a:ext cx="1362765" cy="2538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8F9A0E-C317-5E41-85AD-5A3CC6AB2479}"/>
              </a:ext>
            </a:extLst>
          </p:cNvPr>
          <p:cNvCxnSpPr>
            <a:cxnSpLocks/>
          </p:cNvCxnSpPr>
          <p:nvPr/>
        </p:nvCxnSpPr>
        <p:spPr>
          <a:xfrm flipV="1">
            <a:off x="8635959" y="3816097"/>
            <a:ext cx="1362765" cy="2538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590C4B-4C60-984E-BC5F-214F8CAA86A1}"/>
              </a:ext>
            </a:extLst>
          </p:cNvPr>
          <p:cNvCxnSpPr>
            <a:cxnSpLocks/>
          </p:cNvCxnSpPr>
          <p:nvPr/>
        </p:nvCxnSpPr>
        <p:spPr>
          <a:xfrm>
            <a:off x="3804290" y="3819226"/>
            <a:ext cx="1360972" cy="25578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DD7875-B316-1941-B3EF-83B852AC5233}"/>
              </a:ext>
            </a:extLst>
          </p:cNvPr>
          <p:cNvCxnSpPr>
            <a:cxnSpLocks/>
          </p:cNvCxnSpPr>
          <p:nvPr/>
        </p:nvCxnSpPr>
        <p:spPr>
          <a:xfrm>
            <a:off x="7027636" y="3819226"/>
            <a:ext cx="1360972" cy="25578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DC07BB-77C3-9442-8027-7D5F54809B41}"/>
              </a:ext>
            </a:extLst>
          </p:cNvPr>
          <p:cNvSpPr txBox="1"/>
          <p:nvPr/>
        </p:nvSpPr>
        <p:spPr>
          <a:xfrm>
            <a:off x="1913091" y="3907606"/>
            <a:ext cx="28886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E09BF6-5DF0-324B-B1CA-145AA6FBF4DB}"/>
              </a:ext>
            </a:extLst>
          </p:cNvPr>
          <p:cNvSpPr txBox="1"/>
          <p:nvPr/>
        </p:nvSpPr>
        <p:spPr>
          <a:xfrm>
            <a:off x="3544988" y="3651346"/>
            <a:ext cx="288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7E9293-AC41-0A45-B2C0-27545CA87D85}"/>
              </a:ext>
            </a:extLst>
          </p:cNvPr>
          <p:cNvSpPr txBox="1"/>
          <p:nvPr/>
        </p:nvSpPr>
        <p:spPr>
          <a:xfrm>
            <a:off x="5145512" y="3908400"/>
            <a:ext cx="288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9A8C8A-892C-654F-9540-967A40A40BD3}"/>
              </a:ext>
            </a:extLst>
          </p:cNvPr>
          <p:cNvSpPr txBox="1"/>
          <p:nvPr/>
        </p:nvSpPr>
        <p:spPr>
          <a:xfrm>
            <a:off x="6769230" y="3651345"/>
            <a:ext cx="288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38D890-11DE-D240-AB4D-A98F1CDD733B}"/>
              </a:ext>
            </a:extLst>
          </p:cNvPr>
          <p:cNvSpPr txBox="1"/>
          <p:nvPr/>
        </p:nvSpPr>
        <p:spPr>
          <a:xfrm>
            <a:off x="8369751" y="3908401"/>
            <a:ext cx="288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2F6D10-C1A7-BA40-9F69-4BE64B6701C2}"/>
              </a:ext>
            </a:extLst>
          </p:cNvPr>
          <p:cNvSpPr txBox="1"/>
          <p:nvPr/>
        </p:nvSpPr>
        <p:spPr>
          <a:xfrm>
            <a:off x="9978969" y="3639770"/>
            <a:ext cx="288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1A966597-719D-A544-8D37-DD0146E8BB5B}"/>
              </a:ext>
            </a:extLst>
          </p:cNvPr>
          <p:cNvSpPr txBox="1">
            <a:spLocks/>
          </p:cNvSpPr>
          <p:nvPr/>
        </p:nvSpPr>
        <p:spPr>
          <a:xfrm>
            <a:off x="1084195" y="1921664"/>
            <a:ext cx="1965918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KLIK TOMBOL LUPA PASSWORD PADA HALAMAN UTAMA MYSAPK 2.1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2AECDF-21AB-AE41-8799-4BD6A4293F8C}"/>
              </a:ext>
            </a:extLst>
          </p:cNvPr>
          <p:cNvSpPr txBox="1"/>
          <p:nvPr/>
        </p:nvSpPr>
        <p:spPr>
          <a:xfrm>
            <a:off x="1243666" y="1536422"/>
            <a:ext cx="16498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LUPA PASSWORD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4ACC1BD4-0FFE-2C41-86D5-FBBEA3028A93}"/>
              </a:ext>
            </a:extLst>
          </p:cNvPr>
          <p:cNvSpPr txBox="1">
            <a:spLocks/>
          </p:cNvSpPr>
          <p:nvPr/>
        </p:nvSpPr>
        <p:spPr>
          <a:xfrm>
            <a:off x="4176534" y="1918747"/>
            <a:ext cx="2226812" cy="95244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AMBIL KODE TOKEN, DAN MASUKKAN KE KOLOM LUPA PASSWORD DI MYSAPK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5378B6-F0C0-DF48-8D47-6C5D24F324BE}"/>
              </a:ext>
            </a:extLst>
          </p:cNvPr>
          <p:cNvSpPr txBox="1"/>
          <p:nvPr/>
        </p:nvSpPr>
        <p:spPr>
          <a:xfrm>
            <a:off x="4741556" y="1536422"/>
            <a:ext cx="10967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CEK EMAIL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649A1D00-1033-D549-B986-985C5D685692}"/>
              </a:ext>
            </a:extLst>
          </p:cNvPr>
          <p:cNvSpPr txBox="1">
            <a:spLocks/>
          </p:cNvSpPr>
          <p:nvPr/>
        </p:nvSpPr>
        <p:spPr>
          <a:xfrm>
            <a:off x="7529771" y="1921664"/>
            <a:ext cx="1965918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JIKA ISIAN BENAR, MAKA USER DAPAT LOGIN DI MYSAPK DG PASSWORD BARU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210863-7BD2-4F47-90EE-8F731539E0AA}"/>
              </a:ext>
            </a:extLst>
          </p:cNvPr>
          <p:cNvSpPr txBox="1"/>
          <p:nvPr/>
        </p:nvSpPr>
        <p:spPr>
          <a:xfrm>
            <a:off x="7647497" y="1536422"/>
            <a:ext cx="173047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LOGIN DI MYSAPK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8B2C0FCF-2BD2-D94A-9085-DBF6D5565E68}"/>
              </a:ext>
            </a:extLst>
          </p:cNvPr>
          <p:cNvSpPr txBox="1">
            <a:spLocks/>
          </p:cNvSpPr>
          <p:nvPr/>
        </p:nvSpPr>
        <p:spPr>
          <a:xfrm>
            <a:off x="2471779" y="5374377"/>
            <a:ext cx="2374992" cy="95244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ISIKAN NIP BARU. SISTEM AKAN MENGIRIMKAN TOKEN KE EMAIL TERDAFTAR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A253A8-BD1F-E947-8EB7-D3A1A38D9A4D}"/>
              </a:ext>
            </a:extLst>
          </p:cNvPr>
          <p:cNvSpPr txBox="1"/>
          <p:nvPr/>
        </p:nvSpPr>
        <p:spPr>
          <a:xfrm>
            <a:off x="2819918" y="4991169"/>
            <a:ext cx="172451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RESET PASSWORD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8394DF05-1985-DF4E-A465-0645A6E92123}"/>
              </a:ext>
            </a:extLst>
          </p:cNvPr>
          <p:cNvSpPr txBox="1">
            <a:spLocks/>
          </p:cNvSpPr>
          <p:nvPr/>
        </p:nvSpPr>
        <p:spPr>
          <a:xfrm>
            <a:off x="5919102" y="5377294"/>
            <a:ext cx="1965918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MASUKAN PASSWORD BARU DAN TOKEN YANG DIPEROLEH MELALUI EMAIL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3EA045-A7C5-314D-86AC-8AFDB5B7A7C0}"/>
              </a:ext>
            </a:extLst>
          </p:cNvPr>
          <p:cNvSpPr txBox="1"/>
          <p:nvPr/>
        </p:nvSpPr>
        <p:spPr>
          <a:xfrm>
            <a:off x="5760887" y="4991169"/>
            <a:ext cx="22823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INPUT PASSWORD BARU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1A30F52E-0ADE-1A45-8FE5-64C106B169E7}"/>
              </a:ext>
            </a:extLst>
          </p:cNvPr>
          <p:cNvSpPr txBox="1">
            <a:spLocks/>
          </p:cNvSpPr>
          <p:nvPr/>
        </p:nvSpPr>
        <p:spPr>
          <a:xfrm>
            <a:off x="9034871" y="5352833"/>
            <a:ext cx="2201936" cy="99552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USERNAME ADALAH NIP</a:t>
            </a:r>
          </a:p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PASSWORD ADALAH PASSWORD YANG TELAH DI RESET/BARU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000721-4E20-6C4C-B90A-31142963C693}"/>
              </a:ext>
            </a:extLst>
          </p:cNvPr>
          <p:cNvSpPr txBox="1"/>
          <p:nvPr/>
        </p:nvSpPr>
        <p:spPr>
          <a:xfrm>
            <a:off x="8928332" y="4991169"/>
            <a:ext cx="239014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USERNAME &amp; PASSWORD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B32D705-2371-C944-A8FB-343F50D9860F}"/>
              </a:ext>
            </a:extLst>
          </p:cNvPr>
          <p:cNvCxnSpPr>
            <a:cxnSpLocks/>
          </p:cNvCxnSpPr>
          <p:nvPr/>
        </p:nvCxnSpPr>
        <p:spPr>
          <a:xfrm>
            <a:off x="491343" y="3881790"/>
            <a:ext cx="1458603" cy="20213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384D4F-2BE9-6A44-B7CD-2933F279A341}"/>
              </a:ext>
            </a:extLst>
          </p:cNvPr>
          <p:cNvCxnSpPr>
            <a:cxnSpLocks/>
          </p:cNvCxnSpPr>
          <p:nvPr/>
        </p:nvCxnSpPr>
        <p:spPr>
          <a:xfrm>
            <a:off x="10248079" y="3791694"/>
            <a:ext cx="1475839" cy="23075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1830C7B-68E9-D344-8390-A57126363EAD}"/>
              </a:ext>
            </a:extLst>
          </p:cNvPr>
          <p:cNvSpPr/>
          <p:nvPr/>
        </p:nvSpPr>
        <p:spPr>
          <a:xfrm>
            <a:off x="-261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5">
            <a:extLst>
              <a:ext uri="{FF2B5EF4-FFF2-40B4-BE49-F238E27FC236}">
                <a16:creationId xmlns:a16="http://schemas.microsoft.com/office/drawing/2014/main" id="{0AF94C3D-6588-A645-AAAC-B7D3708A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6">
            <a:extLst>
              <a:ext uri="{FF2B5EF4-FFF2-40B4-BE49-F238E27FC236}">
                <a16:creationId xmlns:a16="http://schemas.microsoft.com/office/drawing/2014/main" id="{C47CC990-A0C4-C845-9C9C-C662D53A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5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7917E-2385-6844-AB65-8A1DB46A9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1215" t="17166" r="28264" b="23500"/>
          <a:stretch/>
        </p:blipFill>
        <p:spPr>
          <a:xfrm>
            <a:off x="0" y="0"/>
            <a:ext cx="564436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E0EAE0-C12D-B748-8B8A-7A7C8B6384C6}"/>
              </a:ext>
            </a:extLst>
          </p:cNvPr>
          <p:cNvSpPr/>
          <p:nvPr/>
        </p:nvSpPr>
        <p:spPr>
          <a:xfrm>
            <a:off x="4685906" y="2393753"/>
            <a:ext cx="72508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91919"/>
              </a:buClr>
              <a:buSzPts val="5200"/>
            </a:pPr>
            <a:r>
              <a:rPr lang="en-ID" altLang="en-US" sz="5400" b="1" dirty="0">
                <a:solidFill>
                  <a:schemeClr val="accent2">
                    <a:lumMod val="75000"/>
                  </a:schemeClr>
                </a:solidFill>
                <a:latin typeface="Daytona Condensed Light" panose="020F0302020204030204" pitchFamily="34" charset="0"/>
                <a:ea typeface="STHupo" panose="02010800040101010101" pitchFamily="2" charset="-122"/>
                <a:cs typeface="Space Mono" charset="0"/>
                <a:sym typeface="Space Mono" charset="0"/>
              </a:rPr>
              <a:t>Without data you’re just another person with an opinion…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F293B-6927-1A4F-9B75-44AE923C3C4F}"/>
              </a:ext>
            </a:extLst>
          </p:cNvPr>
          <p:cNvSpPr/>
          <p:nvPr/>
        </p:nvSpPr>
        <p:spPr>
          <a:xfrm>
            <a:off x="9134101" y="4563095"/>
            <a:ext cx="20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91919"/>
              </a:buClr>
              <a:buSzPts val="5200"/>
            </a:pPr>
            <a:r>
              <a:rPr lang="en-ID" altLang="en-US" b="1" dirty="0">
                <a:solidFill>
                  <a:srgbClr val="1C3F4C"/>
                </a:solidFill>
                <a:latin typeface="Daytona Condensed Light" panose="020F0302020204030204" pitchFamily="34" charset="0"/>
                <a:ea typeface="STHupo" panose="02010800040101010101" pitchFamily="2" charset="-122"/>
                <a:cs typeface="Space Mono" charset="0"/>
                <a:sym typeface="Space Mono" charset="0"/>
              </a:rPr>
              <a:t>W. EDWARDS DEMING</a:t>
            </a: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6BD4ED37-3132-1547-B6FB-CBC17FAABC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6CBD17F0-C8D3-7F47-8C8E-3F3BD3CD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01E6F4D3-ADFF-8D4E-84E1-E72AE9F1020E}"/>
              </a:ext>
            </a:extLst>
          </p:cNvPr>
          <p:cNvSpPr/>
          <p:nvPr/>
        </p:nvSpPr>
        <p:spPr>
          <a:xfrm>
            <a:off x="4459292" y="1768990"/>
            <a:ext cx="1588426" cy="1597400"/>
          </a:xfrm>
          <a:custGeom>
            <a:avLst/>
            <a:gdLst>
              <a:gd name="connsiteX0" fmla="*/ 874322 w 3456476"/>
              <a:gd name="connsiteY0" fmla="*/ 0 h 3476003"/>
              <a:gd name="connsiteX1" fmla="*/ 3456475 w 3456476"/>
              <a:gd name="connsiteY1" fmla="*/ 481535 h 3476003"/>
              <a:gd name="connsiteX2" fmla="*/ 3456476 w 3456476"/>
              <a:gd name="connsiteY2" fmla="*/ 2480209 h 3476003"/>
              <a:gd name="connsiteX3" fmla="*/ 3338706 w 3456476"/>
              <a:gd name="connsiteY3" fmla="*/ 2486156 h 3476003"/>
              <a:gd name="connsiteX4" fmla="*/ 1753677 w 3456476"/>
              <a:gd name="connsiteY4" fmla="*/ 3436181 h 3476003"/>
              <a:gd name="connsiteX5" fmla="*/ 1729485 w 3456476"/>
              <a:gd name="connsiteY5" fmla="*/ 3476003 h 3476003"/>
              <a:gd name="connsiteX6" fmla="*/ 0 w 3456476"/>
              <a:gd name="connsiteY6" fmla="*/ 2477484 h 3476003"/>
              <a:gd name="connsiteX7" fmla="*/ 874322 w 3456476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6" h="3476003">
                <a:moveTo>
                  <a:pt x="874322" y="0"/>
                </a:moveTo>
                <a:lnTo>
                  <a:pt x="3456475" y="481535"/>
                </a:lnTo>
                <a:lnTo>
                  <a:pt x="3456476" y="2480209"/>
                </a:lnTo>
                <a:lnTo>
                  <a:pt x="3338706" y="2486156"/>
                </a:lnTo>
                <a:cubicBezTo>
                  <a:pt x="2679043" y="2553148"/>
                  <a:pt x="2106314" y="2914209"/>
                  <a:pt x="1753677" y="3436181"/>
                </a:cubicBezTo>
                <a:lnTo>
                  <a:pt x="1729485" y="3476003"/>
                </a:lnTo>
                <a:lnTo>
                  <a:pt x="0" y="2477484"/>
                </a:lnTo>
                <a:lnTo>
                  <a:pt x="874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4790633-448E-9243-BD4F-4F17E88AC792}"/>
              </a:ext>
            </a:extLst>
          </p:cNvPr>
          <p:cNvSpPr/>
          <p:nvPr/>
        </p:nvSpPr>
        <p:spPr>
          <a:xfrm>
            <a:off x="6144366" y="1768990"/>
            <a:ext cx="1589210" cy="1597400"/>
          </a:xfrm>
          <a:custGeom>
            <a:avLst/>
            <a:gdLst>
              <a:gd name="connsiteX0" fmla="*/ 2584207 w 3458182"/>
              <a:gd name="connsiteY0" fmla="*/ 0 h 3476003"/>
              <a:gd name="connsiteX1" fmla="*/ 3458182 w 3458182"/>
              <a:gd name="connsiteY1" fmla="*/ 2476499 h 3476003"/>
              <a:gd name="connsiteX2" fmla="*/ 1726990 w 3458182"/>
              <a:gd name="connsiteY2" fmla="*/ 3476003 h 3476003"/>
              <a:gd name="connsiteX3" fmla="*/ 1702798 w 3458182"/>
              <a:gd name="connsiteY3" fmla="*/ 3436181 h 3476003"/>
              <a:gd name="connsiteX4" fmla="*/ 117769 w 3458182"/>
              <a:gd name="connsiteY4" fmla="*/ 2486156 h 3476003"/>
              <a:gd name="connsiteX5" fmla="*/ 1 w 3458182"/>
              <a:gd name="connsiteY5" fmla="*/ 2480209 h 3476003"/>
              <a:gd name="connsiteX6" fmla="*/ 0 w 3458182"/>
              <a:gd name="connsiteY6" fmla="*/ 481918 h 3476003"/>
              <a:gd name="connsiteX7" fmla="*/ 2584207 w 3458182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2" h="3476003">
                <a:moveTo>
                  <a:pt x="2584207" y="0"/>
                </a:moveTo>
                <a:lnTo>
                  <a:pt x="3458182" y="2476499"/>
                </a:lnTo>
                <a:lnTo>
                  <a:pt x="1726990" y="3476003"/>
                </a:lnTo>
                <a:lnTo>
                  <a:pt x="1702798" y="3436181"/>
                </a:lnTo>
                <a:cubicBezTo>
                  <a:pt x="1350161" y="2914209"/>
                  <a:pt x="777432" y="2553148"/>
                  <a:pt x="117769" y="2486156"/>
                </a:cubicBezTo>
                <a:lnTo>
                  <a:pt x="1" y="2480209"/>
                </a:lnTo>
                <a:lnTo>
                  <a:pt x="0" y="481918"/>
                </a:lnTo>
                <a:lnTo>
                  <a:pt x="2584207" y="0"/>
                </a:ln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5690C4B-E755-3347-8E87-45DB5B8DC1F6}"/>
              </a:ext>
            </a:extLst>
          </p:cNvPr>
          <p:cNvSpPr/>
          <p:nvPr/>
        </p:nvSpPr>
        <p:spPr>
          <a:xfrm>
            <a:off x="6986398" y="2990843"/>
            <a:ext cx="1580969" cy="1834909"/>
          </a:xfrm>
          <a:custGeom>
            <a:avLst/>
            <a:gdLst>
              <a:gd name="connsiteX0" fmla="*/ 1730758 w 3440250"/>
              <a:gd name="connsiteY0" fmla="*/ 0 h 3992832"/>
              <a:gd name="connsiteX1" fmla="*/ 3440250 w 3440250"/>
              <a:gd name="connsiteY1" fmla="*/ 1996416 h 3992832"/>
              <a:gd name="connsiteX2" fmla="*/ 1730758 w 3440250"/>
              <a:gd name="connsiteY2" fmla="*/ 3992832 h 3992832"/>
              <a:gd name="connsiteX3" fmla="*/ 0 w 3440250"/>
              <a:gd name="connsiteY3" fmla="*/ 2993578 h 3992832"/>
              <a:gd name="connsiteX4" fmla="*/ 71529 w 3440250"/>
              <a:gd name="connsiteY4" fmla="*/ 2845094 h 3992832"/>
              <a:gd name="connsiteX5" fmla="*/ 242869 w 3440250"/>
              <a:gd name="connsiteY5" fmla="*/ 1996416 h 3992832"/>
              <a:gd name="connsiteX6" fmla="*/ 71529 w 3440250"/>
              <a:gd name="connsiteY6" fmla="*/ 1147738 h 3992832"/>
              <a:gd name="connsiteX7" fmla="*/ 0 w 3440250"/>
              <a:gd name="connsiteY7" fmla="*/ 999253 h 3992832"/>
              <a:gd name="connsiteX8" fmla="*/ 1730758 w 3440250"/>
              <a:gd name="connsiteY8" fmla="*/ 0 h 39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50" h="3992832">
                <a:moveTo>
                  <a:pt x="1730758" y="0"/>
                </a:moveTo>
                <a:lnTo>
                  <a:pt x="3440250" y="1996416"/>
                </a:lnTo>
                <a:lnTo>
                  <a:pt x="1730758" y="3992832"/>
                </a:lnTo>
                <a:lnTo>
                  <a:pt x="0" y="2993578"/>
                </a:lnTo>
                <a:lnTo>
                  <a:pt x="71529" y="2845094"/>
                </a:lnTo>
                <a:cubicBezTo>
                  <a:pt x="181859" y="2584244"/>
                  <a:pt x="242869" y="2297455"/>
                  <a:pt x="242869" y="1996416"/>
                </a:cubicBezTo>
                <a:cubicBezTo>
                  <a:pt x="242869" y="1695377"/>
                  <a:pt x="181859" y="1408588"/>
                  <a:pt x="71529" y="1147738"/>
                </a:cubicBezTo>
                <a:lnTo>
                  <a:pt x="0" y="999253"/>
                </a:lnTo>
                <a:lnTo>
                  <a:pt x="17307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CB807DF-4469-554E-9B89-AEAB34257F66}"/>
              </a:ext>
            </a:extLst>
          </p:cNvPr>
          <p:cNvSpPr/>
          <p:nvPr/>
        </p:nvSpPr>
        <p:spPr>
          <a:xfrm>
            <a:off x="3625661" y="2991208"/>
            <a:ext cx="1580025" cy="1834179"/>
          </a:xfrm>
          <a:custGeom>
            <a:avLst/>
            <a:gdLst>
              <a:gd name="connsiteX0" fmla="*/ 1708813 w 3438196"/>
              <a:gd name="connsiteY0" fmla="*/ 0 h 3991245"/>
              <a:gd name="connsiteX1" fmla="*/ 3438196 w 3438196"/>
              <a:gd name="connsiteY1" fmla="*/ 998460 h 3991245"/>
              <a:gd name="connsiteX2" fmla="*/ 3366667 w 3438196"/>
              <a:gd name="connsiteY2" fmla="*/ 1146945 h 3991245"/>
              <a:gd name="connsiteX3" fmla="*/ 3195327 w 3438196"/>
              <a:gd name="connsiteY3" fmla="*/ 1995623 h 3991245"/>
              <a:gd name="connsiteX4" fmla="*/ 3366667 w 3438196"/>
              <a:gd name="connsiteY4" fmla="*/ 2844301 h 3991245"/>
              <a:gd name="connsiteX5" fmla="*/ 3438196 w 3438196"/>
              <a:gd name="connsiteY5" fmla="*/ 2992785 h 3991245"/>
              <a:gd name="connsiteX6" fmla="*/ 1708812 w 3438196"/>
              <a:gd name="connsiteY6" fmla="*/ 3991245 h 3991245"/>
              <a:gd name="connsiteX7" fmla="*/ 0 w 3438196"/>
              <a:gd name="connsiteY7" fmla="*/ 1995623 h 3991245"/>
              <a:gd name="connsiteX8" fmla="*/ 1708813 w 3438196"/>
              <a:gd name="connsiteY8" fmla="*/ 0 h 39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196" h="3991245">
                <a:moveTo>
                  <a:pt x="1708813" y="0"/>
                </a:moveTo>
                <a:lnTo>
                  <a:pt x="3438196" y="998460"/>
                </a:lnTo>
                <a:lnTo>
                  <a:pt x="3366667" y="1146945"/>
                </a:lnTo>
                <a:cubicBezTo>
                  <a:pt x="3256337" y="1407795"/>
                  <a:pt x="3195327" y="1694584"/>
                  <a:pt x="3195327" y="1995623"/>
                </a:cubicBezTo>
                <a:cubicBezTo>
                  <a:pt x="3195327" y="2296662"/>
                  <a:pt x="3256337" y="2583451"/>
                  <a:pt x="3366667" y="2844301"/>
                </a:cubicBezTo>
                <a:lnTo>
                  <a:pt x="3438196" y="2992785"/>
                </a:lnTo>
                <a:lnTo>
                  <a:pt x="1708812" y="3991245"/>
                </a:lnTo>
                <a:lnTo>
                  <a:pt x="0" y="1995623"/>
                </a:lnTo>
                <a:lnTo>
                  <a:pt x="1708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D456B90-F211-2049-82CD-5167481ABE0C}"/>
              </a:ext>
            </a:extLst>
          </p:cNvPr>
          <p:cNvSpPr/>
          <p:nvPr/>
        </p:nvSpPr>
        <p:spPr>
          <a:xfrm>
            <a:off x="4459292" y="4450206"/>
            <a:ext cx="1588426" cy="1597400"/>
          </a:xfrm>
          <a:custGeom>
            <a:avLst/>
            <a:gdLst>
              <a:gd name="connsiteX0" fmla="*/ 1729485 w 3456477"/>
              <a:gd name="connsiteY0" fmla="*/ 0 h 3476003"/>
              <a:gd name="connsiteX1" fmla="*/ 1753678 w 3456477"/>
              <a:gd name="connsiteY1" fmla="*/ 39822 h 3476003"/>
              <a:gd name="connsiteX2" fmla="*/ 3338707 w 3456477"/>
              <a:gd name="connsiteY2" fmla="*/ 989847 h 3476003"/>
              <a:gd name="connsiteX3" fmla="*/ 3456477 w 3456477"/>
              <a:gd name="connsiteY3" fmla="*/ 995794 h 3476003"/>
              <a:gd name="connsiteX4" fmla="*/ 3456476 w 3456477"/>
              <a:gd name="connsiteY4" fmla="*/ 2994468 h 3476003"/>
              <a:gd name="connsiteX5" fmla="*/ 874323 w 3456477"/>
              <a:gd name="connsiteY5" fmla="*/ 3476003 h 3476003"/>
              <a:gd name="connsiteX6" fmla="*/ 0 w 3456477"/>
              <a:gd name="connsiteY6" fmla="*/ 998518 h 3476003"/>
              <a:gd name="connsiteX7" fmla="*/ 1729485 w 3456477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7" h="3476003">
                <a:moveTo>
                  <a:pt x="1729485" y="0"/>
                </a:moveTo>
                <a:lnTo>
                  <a:pt x="1753678" y="39822"/>
                </a:lnTo>
                <a:cubicBezTo>
                  <a:pt x="2106315" y="561794"/>
                  <a:pt x="2679044" y="922855"/>
                  <a:pt x="3338707" y="989847"/>
                </a:cubicBezTo>
                <a:lnTo>
                  <a:pt x="3456477" y="995794"/>
                </a:lnTo>
                <a:lnTo>
                  <a:pt x="3456476" y="2994468"/>
                </a:lnTo>
                <a:lnTo>
                  <a:pt x="874323" y="3476003"/>
                </a:lnTo>
                <a:lnTo>
                  <a:pt x="0" y="998518"/>
                </a:lnTo>
                <a:lnTo>
                  <a:pt x="1729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45C7F8B-B52B-9243-9C12-B18812C9C0C5}"/>
              </a:ext>
            </a:extLst>
          </p:cNvPr>
          <p:cNvSpPr/>
          <p:nvPr/>
        </p:nvSpPr>
        <p:spPr>
          <a:xfrm>
            <a:off x="6144367" y="4450206"/>
            <a:ext cx="1589210" cy="1597400"/>
          </a:xfrm>
          <a:custGeom>
            <a:avLst/>
            <a:gdLst>
              <a:gd name="connsiteX0" fmla="*/ 1726990 w 3458181"/>
              <a:gd name="connsiteY0" fmla="*/ 0 h 3476003"/>
              <a:gd name="connsiteX1" fmla="*/ 3458181 w 3458181"/>
              <a:gd name="connsiteY1" fmla="*/ 999504 h 3476003"/>
              <a:gd name="connsiteX2" fmla="*/ 2584206 w 3458181"/>
              <a:gd name="connsiteY2" fmla="*/ 3476003 h 3476003"/>
              <a:gd name="connsiteX3" fmla="*/ 0 w 3458181"/>
              <a:gd name="connsiteY3" fmla="*/ 2994085 h 3476003"/>
              <a:gd name="connsiteX4" fmla="*/ 0 w 3458181"/>
              <a:gd name="connsiteY4" fmla="*/ 995794 h 3476003"/>
              <a:gd name="connsiteX5" fmla="*/ 117768 w 3458181"/>
              <a:gd name="connsiteY5" fmla="*/ 989847 h 3476003"/>
              <a:gd name="connsiteX6" fmla="*/ 1702797 w 3458181"/>
              <a:gd name="connsiteY6" fmla="*/ 39822 h 3476003"/>
              <a:gd name="connsiteX7" fmla="*/ 1726990 w 3458181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1" h="3476003">
                <a:moveTo>
                  <a:pt x="1726990" y="0"/>
                </a:moveTo>
                <a:lnTo>
                  <a:pt x="3458181" y="999504"/>
                </a:lnTo>
                <a:lnTo>
                  <a:pt x="2584206" y="3476003"/>
                </a:lnTo>
                <a:lnTo>
                  <a:pt x="0" y="2994085"/>
                </a:lnTo>
                <a:lnTo>
                  <a:pt x="0" y="995794"/>
                </a:lnTo>
                <a:lnTo>
                  <a:pt x="117768" y="989847"/>
                </a:lnTo>
                <a:cubicBezTo>
                  <a:pt x="777431" y="922855"/>
                  <a:pt x="1350160" y="561794"/>
                  <a:pt x="1702797" y="39822"/>
                </a:cubicBezTo>
                <a:lnTo>
                  <a:pt x="17269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Freeform 944">
            <a:extLst>
              <a:ext uri="{FF2B5EF4-FFF2-40B4-BE49-F238E27FC236}">
                <a16:creationId xmlns:a16="http://schemas.microsoft.com/office/drawing/2014/main" id="{97D9C325-1696-3F40-BD2C-314613D2E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08455" y="5135406"/>
            <a:ext cx="510189" cy="427702"/>
          </a:xfrm>
          <a:custGeom>
            <a:avLst/>
            <a:gdLst>
              <a:gd name="T0" fmla="*/ 5221671 w 291740"/>
              <a:gd name="T1" fmla="*/ 4829975 h 244094"/>
              <a:gd name="T2" fmla="*/ 602082 w 291740"/>
              <a:gd name="T3" fmla="*/ 4829975 h 244094"/>
              <a:gd name="T4" fmla="*/ 4650797 w 291740"/>
              <a:gd name="T5" fmla="*/ 3857464 h 244094"/>
              <a:gd name="T6" fmla="*/ 4559552 w 291740"/>
              <a:gd name="T7" fmla="*/ 3777411 h 244094"/>
              <a:gd name="T8" fmla="*/ 4080666 w 291740"/>
              <a:gd name="T9" fmla="*/ 3930800 h 244094"/>
              <a:gd name="T10" fmla="*/ 3628488 w 291740"/>
              <a:gd name="T11" fmla="*/ 3777411 h 244094"/>
              <a:gd name="T12" fmla="*/ 3549249 w 291740"/>
              <a:gd name="T13" fmla="*/ 3857464 h 244094"/>
              <a:gd name="T14" fmla="*/ 3256769 w 291740"/>
              <a:gd name="T15" fmla="*/ 3857464 h 244094"/>
              <a:gd name="T16" fmla="*/ 3168980 w 291740"/>
              <a:gd name="T17" fmla="*/ 3777411 h 244094"/>
              <a:gd name="T18" fmla="*/ 2689819 w 291740"/>
              <a:gd name="T19" fmla="*/ 3930800 h 244094"/>
              <a:gd name="T20" fmla="*/ 2210988 w 291740"/>
              <a:gd name="T21" fmla="*/ 3777411 h 244094"/>
              <a:gd name="T22" fmla="*/ 2123230 w 291740"/>
              <a:gd name="T23" fmla="*/ 3857464 h 244094"/>
              <a:gd name="T24" fmla="*/ 1862408 w 291740"/>
              <a:gd name="T25" fmla="*/ 3857464 h 244094"/>
              <a:gd name="T26" fmla="*/ 1767334 w 291740"/>
              <a:gd name="T27" fmla="*/ 3777411 h 244094"/>
              <a:gd name="T28" fmla="*/ 1299278 w 291740"/>
              <a:gd name="T29" fmla="*/ 3930800 h 244094"/>
              <a:gd name="T30" fmla="*/ 4626730 w 291740"/>
              <a:gd name="T31" fmla="*/ 3297224 h 244094"/>
              <a:gd name="T32" fmla="*/ 4531650 w 291740"/>
              <a:gd name="T33" fmla="*/ 3389419 h 244094"/>
              <a:gd name="T34" fmla="*/ 4238828 w 291740"/>
              <a:gd name="T35" fmla="*/ 3389419 h 244094"/>
              <a:gd name="T36" fmla="*/ 4147561 w 291740"/>
              <a:gd name="T37" fmla="*/ 3297224 h 244094"/>
              <a:gd name="T38" fmla="*/ 3672216 w 291740"/>
              <a:gd name="T39" fmla="*/ 3481610 h 244094"/>
              <a:gd name="T40" fmla="*/ 3161671 w 291740"/>
              <a:gd name="T41" fmla="*/ 3297224 h 244094"/>
              <a:gd name="T42" fmla="*/ 3073913 w 291740"/>
              <a:gd name="T43" fmla="*/ 3389419 h 244094"/>
              <a:gd name="T44" fmla="*/ 2781099 w 291740"/>
              <a:gd name="T45" fmla="*/ 3389419 h 244094"/>
              <a:gd name="T46" fmla="*/ 2689819 w 291740"/>
              <a:gd name="T47" fmla="*/ 3297224 h 244094"/>
              <a:gd name="T48" fmla="*/ 2186583 w 291740"/>
              <a:gd name="T49" fmla="*/ 3481610 h 244094"/>
              <a:gd name="T50" fmla="*/ 1707474 w 291740"/>
              <a:gd name="T51" fmla="*/ 3297224 h 244094"/>
              <a:gd name="T52" fmla="*/ 1616188 w 291740"/>
              <a:gd name="T53" fmla="*/ 3389419 h 244094"/>
              <a:gd name="T54" fmla="*/ 1323365 w 291740"/>
              <a:gd name="T55" fmla="*/ 3389419 h 244094"/>
              <a:gd name="T56" fmla="*/ 1232094 w 291740"/>
              <a:gd name="T57" fmla="*/ 3297224 h 244094"/>
              <a:gd name="T58" fmla="*/ 5435001 w 291740"/>
              <a:gd name="T59" fmla="*/ 2014665 h 244094"/>
              <a:gd name="T60" fmla="*/ 381573 w 291740"/>
              <a:gd name="T61" fmla="*/ 1601592 h 244094"/>
              <a:gd name="T62" fmla="*/ 590310 w 291740"/>
              <a:gd name="T63" fmla="*/ 1811733 h 244094"/>
              <a:gd name="T64" fmla="*/ 1799675 w 291740"/>
              <a:gd name="T65" fmla="*/ 768201 h 244094"/>
              <a:gd name="T66" fmla="*/ 1446949 w 291740"/>
              <a:gd name="T67" fmla="*/ 2652414 h 244094"/>
              <a:gd name="T68" fmla="*/ 979061 w 291740"/>
              <a:gd name="T69" fmla="*/ 4268454 h 244094"/>
              <a:gd name="T70" fmla="*/ 5183047 w 291740"/>
              <a:gd name="T71" fmla="*/ 2094368 h 244094"/>
              <a:gd name="T72" fmla="*/ 4232827 w 291740"/>
              <a:gd name="T73" fmla="*/ 2587196 h 244094"/>
              <a:gd name="T74" fmla="*/ 2980225 w 291740"/>
              <a:gd name="T75" fmla="*/ 2152363 h 244094"/>
              <a:gd name="T76" fmla="*/ 4067255 w 291740"/>
              <a:gd name="T77" fmla="*/ 181166 h 244094"/>
              <a:gd name="T78" fmla="*/ 4276021 w 291740"/>
              <a:gd name="T79" fmla="*/ 391315 h 244094"/>
              <a:gd name="T80" fmla="*/ 1547721 w 291740"/>
              <a:gd name="T81" fmla="*/ 391315 h 244094"/>
              <a:gd name="T82" fmla="*/ 1749290 w 291740"/>
              <a:gd name="T83" fmla="*/ 181166 h 244094"/>
              <a:gd name="T84" fmla="*/ 2037232 w 291740"/>
              <a:gd name="T85" fmla="*/ 644963 h 244094"/>
              <a:gd name="T86" fmla="*/ 3685713 w 291740"/>
              <a:gd name="T87" fmla="*/ 391315 h 244094"/>
              <a:gd name="T88" fmla="*/ 4196818 w 291740"/>
              <a:gd name="T89" fmla="*/ 746451 h 244094"/>
              <a:gd name="T90" fmla="*/ 5060675 w 291740"/>
              <a:gd name="T91" fmla="*/ 1811733 h 244094"/>
              <a:gd name="T92" fmla="*/ 5449404 w 291740"/>
              <a:gd name="T93" fmla="*/ 2195815 h 244094"/>
              <a:gd name="T94" fmla="*/ 907002 w 291740"/>
              <a:gd name="T95" fmla="*/ 4442418 h 244094"/>
              <a:gd name="T96" fmla="*/ 0 w 291740"/>
              <a:gd name="T97" fmla="*/ 1811733 h 244094"/>
              <a:gd name="T98" fmla="*/ 741455 w 291740"/>
              <a:gd name="T99" fmla="*/ 1949433 h 244094"/>
              <a:gd name="T100" fmla="*/ 1367769 w 291740"/>
              <a:gd name="T101" fmla="*/ 391315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37" name="Freeform 943">
            <a:extLst>
              <a:ext uri="{FF2B5EF4-FFF2-40B4-BE49-F238E27FC236}">
                <a16:creationId xmlns:a16="http://schemas.microsoft.com/office/drawing/2014/main" id="{EBCDB270-2905-F14C-8E16-239BA893E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4198" y="3653203"/>
            <a:ext cx="510189" cy="510189"/>
          </a:xfrm>
          <a:custGeom>
            <a:avLst/>
            <a:gdLst>
              <a:gd name="T0" fmla="*/ 2274359 w 291740"/>
              <a:gd name="T1" fmla="*/ 3672369 h 291739"/>
              <a:gd name="T2" fmla="*/ 2091526 w 291740"/>
              <a:gd name="T3" fmla="*/ 3672369 h 291739"/>
              <a:gd name="T4" fmla="*/ 1891668 w 291740"/>
              <a:gd name="T5" fmla="*/ 2482001 h 291739"/>
              <a:gd name="T6" fmla="*/ 2411324 w 291740"/>
              <a:gd name="T7" fmla="*/ 3900877 h 291739"/>
              <a:gd name="T8" fmla="*/ 1891668 w 291740"/>
              <a:gd name="T9" fmla="*/ 2482001 h 291739"/>
              <a:gd name="T10" fmla="*/ 2894341 w 291740"/>
              <a:gd name="T11" fmla="*/ 910378 h 291739"/>
              <a:gd name="T12" fmla="*/ 997083 w 291740"/>
              <a:gd name="T13" fmla="*/ 2919157 h 291739"/>
              <a:gd name="T14" fmla="*/ 4207263 w 291740"/>
              <a:gd name="T15" fmla="*/ 4323173 h 291739"/>
              <a:gd name="T16" fmla="*/ 4329919 w 291740"/>
              <a:gd name="T17" fmla="*/ 4452775 h 291739"/>
              <a:gd name="T18" fmla="*/ 823928 w 291740"/>
              <a:gd name="T19" fmla="*/ 2919157 h 291739"/>
              <a:gd name="T20" fmla="*/ 3436152 w 291740"/>
              <a:gd name="T21" fmla="*/ 789399 h 291739"/>
              <a:gd name="T22" fmla="*/ 3291791 w 291740"/>
              <a:gd name="T23" fmla="*/ 1394422 h 291739"/>
              <a:gd name="T24" fmla="*/ 2591732 w 291740"/>
              <a:gd name="T25" fmla="*/ 3900877 h 291739"/>
              <a:gd name="T26" fmla="*/ 4749683 w 291740"/>
              <a:gd name="T27" fmla="*/ 3670424 h 291739"/>
              <a:gd name="T28" fmla="*/ 4713581 w 291740"/>
              <a:gd name="T29" fmla="*/ 3483131 h 291739"/>
              <a:gd name="T30" fmla="*/ 4973387 w 291740"/>
              <a:gd name="T31" fmla="*/ 3209433 h 291739"/>
              <a:gd name="T32" fmla="*/ 4886801 w 291740"/>
              <a:gd name="T33" fmla="*/ 2978965 h 291739"/>
              <a:gd name="T34" fmla="*/ 5016700 w 291740"/>
              <a:gd name="T35" fmla="*/ 2734067 h 291739"/>
              <a:gd name="T36" fmla="*/ 4807422 w 291740"/>
              <a:gd name="T37" fmla="*/ 2482001 h 291739"/>
              <a:gd name="T38" fmla="*/ 4987812 w 291740"/>
              <a:gd name="T39" fmla="*/ 2193889 h 291739"/>
              <a:gd name="T40" fmla="*/ 3804205 w 291740"/>
              <a:gd name="T41" fmla="*/ 1992211 h 291739"/>
              <a:gd name="T42" fmla="*/ 3717620 w 291740"/>
              <a:gd name="T43" fmla="*/ 1884190 h 291739"/>
              <a:gd name="T44" fmla="*/ 3436152 w 291740"/>
              <a:gd name="T45" fmla="*/ 789399 h 291739"/>
              <a:gd name="T46" fmla="*/ 3948557 w 291740"/>
              <a:gd name="T47" fmla="*/ 1300793 h 291739"/>
              <a:gd name="T48" fmla="*/ 4814610 w 291740"/>
              <a:gd name="T49" fmla="*/ 1819336 h 291739"/>
              <a:gd name="T50" fmla="*/ 5074439 w 291740"/>
              <a:gd name="T51" fmla="*/ 2467599 h 291739"/>
              <a:gd name="T52" fmla="*/ 5088891 w 291740"/>
              <a:gd name="T53" fmla="*/ 3000571 h 291739"/>
              <a:gd name="T54" fmla="*/ 4915670 w 291740"/>
              <a:gd name="T55" fmla="*/ 3569584 h 291739"/>
              <a:gd name="T56" fmla="*/ 4554813 w 291740"/>
              <a:gd name="T57" fmla="*/ 4080958 h 291739"/>
              <a:gd name="T58" fmla="*/ 1797849 w 291740"/>
              <a:gd name="T59" fmla="*/ 4080958 h 291739"/>
              <a:gd name="T60" fmla="*/ 1711240 w 291740"/>
              <a:gd name="T61" fmla="*/ 2388356 h 291739"/>
              <a:gd name="T62" fmla="*/ 2461848 w 291740"/>
              <a:gd name="T63" fmla="*/ 2301936 h 291739"/>
              <a:gd name="T64" fmla="*/ 3075300 w 291740"/>
              <a:gd name="T65" fmla="*/ 753415 h 291739"/>
              <a:gd name="T66" fmla="*/ 3443364 w 291740"/>
              <a:gd name="T67" fmla="*/ 609356 h 291739"/>
              <a:gd name="T68" fmla="*/ 179943 w 291740"/>
              <a:gd name="T69" fmla="*/ 2915579 h 291739"/>
              <a:gd name="T70" fmla="*/ 5643767 w 291740"/>
              <a:gd name="T71" fmla="*/ 2915579 h 291739"/>
              <a:gd name="T72" fmla="*/ 2908273 w 291740"/>
              <a:gd name="T73" fmla="*/ 0 h 291739"/>
              <a:gd name="T74" fmla="*/ 2908273 w 291740"/>
              <a:gd name="T75" fmla="*/ 5823931 h 291739"/>
              <a:gd name="T76" fmla="*/ 2908273 w 291740"/>
              <a:gd name="T77" fmla="*/ 0 h 2917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91740" h="291739">
                <a:moveTo>
                  <a:pt x="109171" y="179388"/>
                </a:moveTo>
                <a:cubicBezTo>
                  <a:pt x="111736" y="179388"/>
                  <a:pt x="113934" y="181674"/>
                  <a:pt x="113934" y="183960"/>
                </a:cubicBezTo>
                <a:cubicBezTo>
                  <a:pt x="113934" y="186627"/>
                  <a:pt x="111736" y="188532"/>
                  <a:pt x="109171" y="188532"/>
                </a:cubicBezTo>
                <a:cubicBezTo>
                  <a:pt x="106607" y="188532"/>
                  <a:pt x="104775" y="186627"/>
                  <a:pt x="104775" y="183960"/>
                </a:cubicBezTo>
                <a:cubicBezTo>
                  <a:pt x="104775" y="181674"/>
                  <a:pt x="106607" y="179388"/>
                  <a:pt x="109171" y="179388"/>
                </a:cubicBezTo>
                <a:close/>
                <a:moveTo>
                  <a:pt x="94763" y="124331"/>
                </a:moveTo>
                <a:lnTo>
                  <a:pt x="94763" y="195407"/>
                </a:lnTo>
                <a:lnTo>
                  <a:pt x="120795" y="195407"/>
                </a:lnTo>
                <a:lnTo>
                  <a:pt x="120795" y="124331"/>
                </a:lnTo>
                <a:lnTo>
                  <a:pt x="94763" y="124331"/>
                </a:lnTo>
                <a:close/>
                <a:moveTo>
                  <a:pt x="140655" y="41636"/>
                </a:moveTo>
                <a:cubicBezTo>
                  <a:pt x="143185" y="41275"/>
                  <a:pt x="144992" y="43439"/>
                  <a:pt x="144992" y="45603"/>
                </a:cubicBezTo>
                <a:cubicBezTo>
                  <a:pt x="145353" y="48128"/>
                  <a:pt x="143546" y="50292"/>
                  <a:pt x="141017" y="50292"/>
                </a:cubicBezTo>
                <a:cubicBezTo>
                  <a:pt x="90061" y="52816"/>
                  <a:pt x="49948" y="95015"/>
                  <a:pt x="49948" y="146230"/>
                </a:cubicBezTo>
                <a:cubicBezTo>
                  <a:pt x="49948" y="198888"/>
                  <a:pt x="92953" y="241808"/>
                  <a:pt x="145715" y="241808"/>
                </a:cubicBezTo>
                <a:cubicBezTo>
                  <a:pt x="169927" y="241808"/>
                  <a:pt x="193056" y="232791"/>
                  <a:pt x="210763" y="216561"/>
                </a:cubicBezTo>
                <a:cubicBezTo>
                  <a:pt x="212570" y="214758"/>
                  <a:pt x="215461" y="215119"/>
                  <a:pt x="217268" y="216561"/>
                </a:cubicBezTo>
                <a:cubicBezTo>
                  <a:pt x="218714" y="218725"/>
                  <a:pt x="218714" y="221250"/>
                  <a:pt x="216907" y="223053"/>
                </a:cubicBezTo>
                <a:cubicBezTo>
                  <a:pt x="197754" y="240726"/>
                  <a:pt x="172457" y="250464"/>
                  <a:pt x="145715" y="250464"/>
                </a:cubicBezTo>
                <a:cubicBezTo>
                  <a:pt x="88255" y="250464"/>
                  <a:pt x="41275" y="203577"/>
                  <a:pt x="41275" y="146230"/>
                </a:cubicBezTo>
                <a:cubicBezTo>
                  <a:pt x="41275" y="90326"/>
                  <a:pt x="84641" y="44521"/>
                  <a:pt x="140655" y="41636"/>
                </a:cubicBezTo>
                <a:close/>
                <a:moveTo>
                  <a:pt x="172134" y="39544"/>
                </a:moveTo>
                <a:cubicBezTo>
                  <a:pt x="168157" y="39183"/>
                  <a:pt x="165264" y="39544"/>
                  <a:pt x="163095" y="39904"/>
                </a:cubicBezTo>
                <a:cubicBezTo>
                  <a:pt x="164903" y="47481"/>
                  <a:pt x="167072" y="62995"/>
                  <a:pt x="164903" y="69850"/>
                </a:cubicBezTo>
                <a:cubicBezTo>
                  <a:pt x="157672" y="90777"/>
                  <a:pt x="135618" y="115311"/>
                  <a:pt x="129833" y="121444"/>
                </a:cubicBezTo>
                <a:lnTo>
                  <a:pt x="129833" y="195407"/>
                </a:lnTo>
                <a:lnTo>
                  <a:pt x="227088" y="195407"/>
                </a:lnTo>
                <a:cubicBezTo>
                  <a:pt x="233234" y="195047"/>
                  <a:pt x="237935" y="189995"/>
                  <a:pt x="237935" y="183862"/>
                </a:cubicBezTo>
                <a:cubicBezTo>
                  <a:pt x="237935" y="182058"/>
                  <a:pt x="237573" y="179893"/>
                  <a:pt x="236488" y="178450"/>
                </a:cubicBezTo>
                <a:cubicBezTo>
                  <a:pt x="235765" y="177007"/>
                  <a:pt x="235765" y="175564"/>
                  <a:pt x="236127" y="174481"/>
                </a:cubicBezTo>
                <a:cubicBezTo>
                  <a:pt x="236850" y="173038"/>
                  <a:pt x="237935" y="172316"/>
                  <a:pt x="239381" y="171956"/>
                </a:cubicBezTo>
                <a:cubicBezTo>
                  <a:pt x="245165" y="170873"/>
                  <a:pt x="249142" y="166183"/>
                  <a:pt x="249142" y="160771"/>
                </a:cubicBezTo>
                <a:cubicBezTo>
                  <a:pt x="249142" y="157885"/>
                  <a:pt x="248058" y="154998"/>
                  <a:pt x="245888" y="152833"/>
                </a:cubicBezTo>
                <a:cubicBezTo>
                  <a:pt x="244804" y="151751"/>
                  <a:pt x="244442" y="150669"/>
                  <a:pt x="244804" y="149225"/>
                </a:cubicBezTo>
                <a:cubicBezTo>
                  <a:pt x="244804" y="148143"/>
                  <a:pt x="245527" y="147061"/>
                  <a:pt x="246612" y="146339"/>
                </a:cubicBezTo>
                <a:cubicBezTo>
                  <a:pt x="249504" y="144174"/>
                  <a:pt x="251312" y="140566"/>
                  <a:pt x="251312" y="136958"/>
                </a:cubicBezTo>
                <a:cubicBezTo>
                  <a:pt x="251312" y="131186"/>
                  <a:pt x="247335" y="128660"/>
                  <a:pt x="245165" y="128660"/>
                </a:cubicBezTo>
                <a:cubicBezTo>
                  <a:pt x="242635" y="128660"/>
                  <a:pt x="240827" y="126856"/>
                  <a:pt x="240827" y="124331"/>
                </a:cubicBezTo>
                <a:cubicBezTo>
                  <a:pt x="240827" y="121805"/>
                  <a:pt x="242635" y="119640"/>
                  <a:pt x="245165" y="119640"/>
                </a:cubicBezTo>
                <a:cubicBezTo>
                  <a:pt x="245888" y="119640"/>
                  <a:pt x="249865" y="117115"/>
                  <a:pt x="249865" y="109899"/>
                </a:cubicBezTo>
                <a:cubicBezTo>
                  <a:pt x="249865" y="104126"/>
                  <a:pt x="245527" y="99796"/>
                  <a:pt x="241188" y="99796"/>
                </a:cubicBezTo>
                <a:lnTo>
                  <a:pt x="190572" y="99796"/>
                </a:lnTo>
                <a:cubicBezTo>
                  <a:pt x="189126" y="99796"/>
                  <a:pt x="188042" y="99075"/>
                  <a:pt x="186957" y="97993"/>
                </a:cubicBezTo>
                <a:cubicBezTo>
                  <a:pt x="186234" y="96910"/>
                  <a:pt x="185872" y="95467"/>
                  <a:pt x="186234" y="94385"/>
                </a:cubicBezTo>
                <a:cubicBezTo>
                  <a:pt x="187680" y="90055"/>
                  <a:pt x="190211" y="78870"/>
                  <a:pt x="189126" y="65882"/>
                </a:cubicBezTo>
                <a:cubicBezTo>
                  <a:pt x="187680" y="50728"/>
                  <a:pt x="180449" y="39544"/>
                  <a:pt x="172134" y="39544"/>
                </a:cubicBezTo>
                <a:close/>
                <a:moveTo>
                  <a:pt x="172495" y="30524"/>
                </a:moveTo>
                <a:cubicBezTo>
                  <a:pt x="185872" y="31245"/>
                  <a:pt x="195996" y="44956"/>
                  <a:pt x="197803" y="65160"/>
                </a:cubicBezTo>
                <a:cubicBezTo>
                  <a:pt x="198888" y="75623"/>
                  <a:pt x="197442" y="85004"/>
                  <a:pt x="195996" y="91137"/>
                </a:cubicBezTo>
                <a:lnTo>
                  <a:pt x="241188" y="91137"/>
                </a:lnTo>
                <a:cubicBezTo>
                  <a:pt x="250588" y="91137"/>
                  <a:pt x="258904" y="99436"/>
                  <a:pt x="258904" y="109899"/>
                </a:cubicBezTo>
                <a:cubicBezTo>
                  <a:pt x="258904" y="116032"/>
                  <a:pt x="257096" y="120362"/>
                  <a:pt x="254204" y="123609"/>
                </a:cubicBezTo>
                <a:cubicBezTo>
                  <a:pt x="257819" y="126495"/>
                  <a:pt x="259989" y="131186"/>
                  <a:pt x="259989" y="136958"/>
                </a:cubicBezTo>
                <a:cubicBezTo>
                  <a:pt x="259989" y="142010"/>
                  <a:pt x="258181" y="146700"/>
                  <a:pt x="254927" y="150308"/>
                </a:cubicBezTo>
                <a:cubicBezTo>
                  <a:pt x="257096" y="153555"/>
                  <a:pt x="257819" y="157163"/>
                  <a:pt x="257819" y="160771"/>
                </a:cubicBezTo>
                <a:cubicBezTo>
                  <a:pt x="257819" y="168348"/>
                  <a:pt x="253481" y="175564"/>
                  <a:pt x="246250" y="178811"/>
                </a:cubicBezTo>
                <a:cubicBezTo>
                  <a:pt x="246612" y="180615"/>
                  <a:pt x="246973" y="182058"/>
                  <a:pt x="246973" y="183862"/>
                </a:cubicBezTo>
                <a:cubicBezTo>
                  <a:pt x="246973" y="194325"/>
                  <a:pt x="239019" y="203345"/>
                  <a:pt x="228173" y="204427"/>
                </a:cubicBezTo>
                <a:cubicBezTo>
                  <a:pt x="227811" y="204427"/>
                  <a:pt x="227088" y="204427"/>
                  <a:pt x="226727" y="204427"/>
                </a:cubicBezTo>
                <a:lnTo>
                  <a:pt x="90063" y="204427"/>
                </a:lnTo>
                <a:cubicBezTo>
                  <a:pt x="87894" y="204427"/>
                  <a:pt x="85725" y="202262"/>
                  <a:pt x="85725" y="200098"/>
                </a:cubicBezTo>
                <a:lnTo>
                  <a:pt x="85725" y="119640"/>
                </a:lnTo>
                <a:cubicBezTo>
                  <a:pt x="85725" y="117115"/>
                  <a:pt x="87894" y="115311"/>
                  <a:pt x="90063" y="115311"/>
                </a:cubicBezTo>
                <a:lnTo>
                  <a:pt x="123326" y="115311"/>
                </a:lnTo>
                <a:cubicBezTo>
                  <a:pt x="128749" y="109538"/>
                  <a:pt x="150080" y="85725"/>
                  <a:pt x="156226" y="66964"/>
                </a:cubicBezTo>
                <a:cubicBezTo>
                  <a:pt x="158034" y="61913"/>
                  <a:pt x="155503" y="46399"/>
                  <a:pt x="154057" y="37740"/>
                </a:cubicBezTo>
                <a:cubicBezTo>
                  <a:pt x="153695" y="35936"/>
                  <a:pt x="154418" y="33771"/>
                  <a:pt x="155864" y="33049"/>
                </a:cubicBezTo>
                <a:cubicBezTo>
                  <a:pt x="156587" y="32328"/>
                  <a:pt x="161287" y="30163"/>
                  <a:pt x="172495" y="30524"/>
                </a:cubicBezTo>
                <a:close/>
                <a:moveTo>
                  <a:pt x="145690" y="9015"/>
                </a:moveTo>
                <a:cubicBezTo>
                  <a:pt x="70320" y="9015"/>
                  <a:pt x="9015" y="70320"/>
                  <a:pt x="9015" y="146050"/>
                </a:cubicBezTo>
                <a:cubicBezTo>
                  <a:pt x="9015" y="221419"/>
                  <a:pt x="70320" y="282724"/>
                  <a:pt x="145690" y="282724"/>
                </a:cubicBezTo>
                <a:cubicBezTo>
                  <a:pt x="221419" y="282724"/>
                  <a:pt x="282724" y="221419"/>
                  <a:pt x="282724" y="146050"/>
                </a:cubicBezTo>
                <a:cubicBezTo>
                  <a:pt x="282724" y="70320"/>
                  <a:pt x="221419" y="9015"/>
                  <a:pt x="145690" y="9015"/>
                </a:cubicBezTo>
                <a:close/>
                <a:moveTo>
                  <a:pt x="145690" y="0"/>
                </a:moveTo>
                <a:cubicBezTo>
                  <a:pt x="226107" y="0"/>
                  <a:pt x="291740" y="65632"/>
                  <a:pt x="291740" y="146050"/>
                </a:cubicBezTo>
                <a:cubicBezTo>
                  <a:pt x="291740" y="226107"/>
                  <a:pt x="226107" y="291739"/>
                  <a:pt x="145690" y="291739"/>
                </a:cubicBezTo>
                <a:cubicBezTo>
                  <a:pt x="65632" y="291739"/>
                  <a:pt x="0" y="226107"/>
                  <a:pt x="0" y="146050"/>
                </a:cubicBezTo>
                <a:cubicBezTo>
                  <a:pt x="0" y="65632"/>
                  <a:pt x="65632" y="0"/>
                  <a:pt x="1456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BA35FE43-6D23-8A42-AD22-89EC57DBD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79246" y="3653203"/>
            <a:ext cx="508661" cy="510189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9" name="Freeform 947">
            <a:extLst>
              <a:ext uri="{FF2B5EF4-FFF2-40B4-BE49-F238E27FC236}">
                <a16:creationId xmlns:a16="http://schemas.microsoft.com/office/drawing/2014/main" id="{829CB172-C78F-AF4A-9F2F-9A8FA04C39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19911" y="2218515"/>
            <a:ext cx="487276" cy="510190"/>
          </a:xfrm>
          <a:custGeom>
            <a:avLst/>
            <a:gdLst>
              <a:gd name="T0" fmla="*/ 3815540 w 279041"/>
              <a:gd name="T1" fmla="*/ 4246613 h 291739"/>
              <a:gd name="T2" fmla="*/ 3815540 w 279041"/>
              <a:gd name="T3" fmla="*/ 4429150 h 291739"/>
              <a:gd name="T4" fmla="*/ 3151868 w 279041"/>
              <a:gd name="T5" fmla="*/ 4337880 h 291739"/>
              <a:gd name="T6" fmla="*/ 685160 w 279041"/>
              <a:gd name="T7" fmla="*/ 4246613 h 291739"/>
              <a:gd name="T8" fmla="*/ 2892520 w 279041"/>
              <a:gd name="T9" fmla="*/ 4337880 h 291739"/>
              <a:gd name="T10" fmla="*/ 685160 w 279041"/>
              <a:gd name="T11" fmla="*/ 4429150 h 291739"/>
              <a:gd name="T12" fmla="*/ 685160 w 279041"/>
              <a:gd name="T13" fmla="*/ 4246613 h 291739"/>
              <a:gd name="T14" fmla="*/ 4163091 w 279041"/>
              <a:gd name="T15" fmla="*/ 3644447 h 291739"/>
              <a:gd name="T16" fmla="*/ 4163091 w 279041"/>
              <a:gd name="T17" fmla="*/ 3827306 h 291739"/>
              <a:gd name="T18" fmla="*/ 3151868 w 279041"/>
              <a:gd name="T19" fmla="*/ 3732203 h 291739"/>
              <a:gd name="T20" fmla="*/ 1851139 w 279041"/>
              <a:gd name="T21" fmla="*/ 3644447 h 291739"/>
              <a:gd name="T22" fmla="*/ 2640387 w 279041"/>
              <a:gd name="T23" fmla="*/ 3732203 h 291739"/>
              <a:gd name="T24" fmla="*/ 1851139 w 279041"/>
              <a:gd name="T25" fmla="*/ 3827306 h 291739"/>
              <a:gd name="T26" fmla="*/ 1851139 w 279041"/>
              <a:gd name="T27" fmla="*/ 3644447 h 291739"/>
              <a:gd name="T28" fmla="*/ 3941092 w 279041"/>
              <a:gd name="T29" fmla="*/ 3074023 h 291739"/>
              <a:gd name="T30" fmla="*/ 3941092 w 279041"/>
              <a:gd name="T31" fmla="*/ 3256857 h 291739"/>
              <a:gd name="T32" fmla="*/ 3151868 w 279041"/>
              <a:gd name="T33" fmla="*/ 3169098 h 291739"/>
              <a:gd name="T34" fmla="*/ 1849885 w 279041"/>
              <a:gd name="T35" fmla="*/ 3074023 h 291739"/>
              <a:gd name="T36" fmla="*/ 2861130 w 279041"/>
              <a:gd name="T37" fmla="*/ 3169098 h 291739"/>
              <a:gd name="T38" fmla="*/ 1849885 w 279041"/>
              <a:gd name="T39" fmla="*/ 3256857 h 291739"/>
              <a:gd name="T40" fmla="*/ 1849885 w 279041"/>
              <a:gd name="T41" fmla="*/ 3074023 h 291739"/>
              <a:gd name="T42" fmla="*/ 777956 w 279041"/>
              <a:gd name="T43" fmla="*/ 3647142 h 291739"/>
              <a:gd name="T44" fmla="*/ 1358152 w 279041"/>
              <a:gd name="T45" fmla="*/ 2644947 h 291739"/>
              <a:gd name="T46" fmla="*/ 3236719 w 279041"/>
              <a:gd name="T47" fmla="*/ 2471899 h 291739"/>
              <a:gd name="T48" fmla="*/ 4247944 w 279041"/>
              <a:gd name="T49" fmla="*/ 2563171 h 291739"/>
              <a:gd name="T50" fmla="*/ 3236719 w 279041"/>
              <a:gd name="T51" fmla="*/ 2654451 h 291739"/>
              <a:gd name="T52" fmla="*/ 3236719 w 279041"/>
              <a:gd name="T53" fmla="*/ 2471899 h 291739"/>
              <a:gd name="T54" fmla="*/ 2769200 w 279041"/>
              <a:gd name="T55" fmla="*/ 2471899 h 291739"/>
              <a:gd name="T56" fmla="*/ 2769200 w 279041"/>
              <a:gd name="T57" fmla="*/ 2654451 h 291739"/>
              <a:gd name="T58" fmla="*/ 1765055 w 279041"/>
              <a:gd name="T59" fmla="*/ 2563171 h 291739"/>
              <a:gd name="T60" fmla="*/ 684824 w 279041"/>
              <a:gd name="T61" fmla="*/ 2471899 h 291739"/>
              <a:gd name="T62" fmla="*/ 1537259 w 279041"/>
              <a:gd name="T63" fmla="*/ 2558434 h 291739"/>
              <a:gd name="T64" fmla="*/ 1444155 w 279041"/>
              <a:gd name="T65" fmla="*/ 3827400 h 291739"/>
              <a:gd name="T66" fmla="*/ 598870 w 279041"/>
              <a:gd name="T67" fmla="*/ 3733677 h 291739"/>
              <a:gd name="T68" fmla="*/ 684824 w 279041"/>
              <a:gd name="T69" fmla="*/ 2471899 h 291739"/>
              <a:gd name="T70" fmla="*/ 4163091 w 279041"/>
              <a:gd name="T71" fmla="*/ 1901449 h 291739"/>
              <a:gd name="T72" fmla="*/ 4163091 w 279041"/>
              <a:gd name="T73" fmla="*/ 2084309 h 291739"/>
              <a:gd name="T74" fmla="*/ 3151868 w 279041"/>
              <a:gd name="T75" fmla="*/ 1989221 h 291739"/>
              <a:gd name="T76" fmla="*/ 685160 w 279041"/>
              <a:gd name="T77" fmla="*/ 1901449 h 291739"/>
              <a:gd name="T78" fmla="*/ 2892520 w 279041"/>
              <a:gd name="T79" fmla="*/ 1989221 h 291739"/>
              <a:gd name="T80" fmla="*/ 685160 w 279041"/>
              <a:gd name="T81" fmla="*/ 2084309 h 291739"/>
              <a:gd name="T82" fmla="*/ 685160 w 279041"/>
              <a:gd name="T83" fmla="*/ 1901449 h 291739"/>
              <a:gd name="T84" fmla="*/ 4834250 w 279041"/>
              <a:gd name="T85" fmla="*/ 5024858 h 291739"/>
              <a:gd name="T86" fmla="*/ 877018 w 279041"/>
              <a:gd name="T87" fmla="*/ 5111251 h 291739"/>
              <a:gd name="T88" fmla="*/ 5361876 w 279041"/>
              <a:gd name="T89" fmla="*/ 5643988 h 291739"/>
              <a:gd name="T90" fmla="*/ 4834250 w 279041"/>
              <a:gd name="T91" fmla="*/ 878291 h 291739"/>
              <a:gd name="T92" fmla="*/ 777546 w 279041"/>
              <a:gd name="T93" fmla="*/ 1310560 h 291739"/>
              <a:gd name="T94" fmla="*/ 4100694 w 279041"/>
              <a:gd name="T95" fmla="*/ 781035 h 291739"/>
              <a:gd name="T96" fmla="*/ 684632 w 279041"/>
              <a:gd name="T97" fmla="*/ 602113 h 291739"/>
              <a:gd name="T98" fmla="*/ 4279369 w 279041"/>
              <a:gd name="T99" fmla="*/ 695116 h 291739"/>
              <a:gd name="T100" fmla="*/ 4193606 w 279041"/>
              <a:gd name="T101" fmla="*/ 1482287 h 291739"/>
              <a:gd name="T102" fmla="*/ 598870 w 279041"/>
              <a:gd name="T103" fmla="*/ 1396463 h 291739"/>
              <a:gd name="T104" fmla="*/ 684632 w 279041"/>
              <a:gd name="T105" fmla="*/ 602113 h 291739"/>
              <a:gd name="T106" fmla="*/ 178300 w 279041"/>
              <a:gd name="T107" fmla="*/ 4938486 h 291739"/>
              <a:gd name="T108" fmla="*/ 4663137 w 279041"/>
              <a:gd name="T109" fmla="*/ 172808 h 291739"/>
              <a:gd name="T110" fmla="*/ 85600 w 279041"/>
              <a:gd name="T111" fmla="*/ 0 h 291739"/>
              <a:gd name="T112" fmla="*/ 4834250 w 279041"/>
              <a:gd name="T113" fmla="*/ 86342 h 291739"/>
              <a:gd name="T114" fmla="*/ 5447423 w 279041"/>
              <a:gd name="T115" fmla="*/ 705501 h 291739"/>
              <a:gd name="T116" fmla="*/ 5540123 w 279041"/>
              <a:gd name="T117" fmla="*/ 5730355 h 291739"/>
              <a:gd name="T118" fmla="*/ 784324 w 279041"/>
              <a:gd name="T119" fmla="*/ 5823931 h 291739"/>
              <a:gd name="T120" fmla="*/ 698746 w 279041"/>
              <a:gd name="T121" fmla="*/ 5111251 h 291739"/>
              <a:gd name="T122" fmla="*/ 0 w 279041"/>
              <a:gd name="T123" fmla="*/ 5024858 h 291739"/>
              <a:gd name="T124" fmla="*/ 85600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40" name="Freeform 948">
            <a:extLst>
              <a:ext uri="{FF2B5EF4-FFF2-40B4-BE49-F238E27FC236}">
                <a16:creationId xmlns:a16="http://schemas.microsoft.com/office/drawing/2014/main" id="{2D873063-2F87-5349-8347-6D88AB32F0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4586" y="5094162"/>
            <a:ext cx="507134" cy="510190"/>
          </a:xfrm>
          <a:custGeom>
            <a:avLst/>
            <a:gdLst>
              <a:gd name="T0" fmla="*/ 4491636 w 290404"/>
              <a:gd name="T1" fmla="*/ 3971512 h 291739"/>
              <a:gd name="T2" fmla="*/ 3903361 w 290404"/>
              <a:gd name="T3" fmla="*/ 4562582 h 291739"/>
              <a:gd name="T4" fmla="*/ 4923919 w 290404"/>
              <a:gd name="T5" fmla="*/ 5614914 h 291739"/>
              <a:gd name="T6" fmla="*/ 5129469 w 290404"/>
              <a:gd name="T7" fmla="*/ 5614914 h 291739"/>
              <a:gd name="T8" fmla="*/ 5512159 w 290404"/>
              <a:gd name="T9" fmla="*/ 5218472 h 291739"/>
              <a:gd name="T10" fmla="*/ 5554706 w 290404"/>
              <a:gd name="T11" fmla="*/ 5117567 h 291739"/>
              <a:gd name="T12" fmla="*/ 5512159 w 290404"/>
              <a:gd name="T13" fmla="*/ 5009464 h 291739"/>
              <a:gd name="T14" fmla="*/ 3867927 w 290404"/>
              <a:gd name="T15" fmla="*/ 3639961 h 291739"/>
              <a:gd name="T16" fmla="*/ 3733190 w 290404"/>
              <a:gd name="T17" fmla="*/ 3798532 h 291739"/>
              <a:gd name="T18" fmla="*/ 3577297 w 290404"/>
              <a:gd name="T19" fmla="*/ 3935497 h 291739"/>
              <a:gd name="T20" fmla="*/ 3924603 w 290404"/>
              <a:gd name="T21" fmla="*/ 4288660 h 291739"/>
              <a:gd name="T22" fmla="*/ 4222295 w 290404"/>
              <a:gd name="T23" fmla="*/ 3993147 h 291739"/>
              <a:gd name="T24" fmla="*/ 2192672 w 290404"/>
              <a:gd name="T25" fmla="*/ 1142290 h 291739"/>
              <a:gd name="T26" fmla="*/ 2285186 w 290404"/>
              <a:gd name="T27" fmla="*/ 1235361 h 291739"/>
              <a:gd name="T28" fmla="*/ 2192672 w 290404"/>
              <a:gd name="T29" fmla="*/ 1321240 h 291739"/>
              <a:gd name="T30" fmla="*/ 1303712 w 290404"/>
              <a:gd name="T31" fmla="*/ 2216082 h 291739"/>
              <a:gd name="T32" fmla="*/ 1218298 w 290404"/>
              <a:gd name="T33" fmla="*/ 2309129 h 291739"/>
              <a:gd name="T34" fmla="*/ 1132935 w 290404"/>
              <a:gd name="T35" fmla="*/ 2216082 h 291739"/>
              <a:gd name="T36" fmla="*/ 2192672 w 290404"/>
              <a:gd name="T37" fmla="*/ 1142290 h 291739"/>
              <a:gd name="T38" fmla="*/ 2206618 w 290404"/>
              <a:gd name="T39" fmla="*/ 813849 h 291739"/>
              <a:gd name="T40" fmla="*/ 1213037 w 290404"/>
              <a:gd name="T41" fmla="*/ 1229676 h 291739"/>
              <a:gd name="T42" fmla="*/ 1213037 w 290404"/>
              <a:gd name="T43" fmla="*/ 3237117 h 291739"/>
              <a:gd name="T44" fmla="*/ 2206618 w 290404"/>
              <a:gd name="T45" fmla="*/ 3660115 h 291739"/>
              <a:gd name="T46" fmla="*/ 3207202 w 290404"/>
              <a:gd name="T47" fmla="*/ 3237117 h 291739"/>
              <a:gd name="T48" fmla="*/ 3618833 w 290404"/>
              <a:gd name="T49" fmla="*/ 2233372 h 291739"/>
              <a:gd name="T50" fmla="*/ 3207202 w 290404"/>
              <a:gd name="T51" fmla="*/ 1229676 h 291739"/>
              <a:gd name="T52" fmla="*/ 2206618 w 290404"/>
              <a:gd name="T53" fmla="*/ 813849 h 291739"/>
              <a:gd name="T54" fmla="*/ 2206618 w 290404"/>
              <a:gd name="T55" fmla="*/ 634582 h 291739"/>
              <a:gd name="T56" fmla="*/ 3327901 w 290404"/>
              <a:gd name="T57" fmla="*/ 1107811 h 291739"/>
              <a:gd name="T58" fmla="*/ 3789161 w 290404"/>
              <a:gd name="T59" fmla="*/ 2233372 h 291739"/>
              <a:gd name="T60" fmla="*/ 3327901 w 290404"/>
              <a:gd name="T61" fmla="*/ 3366159 h 291739"/>
              <a:gd name="T62" fmla="*/ 2206618 w 290404"/>
              <a:gd name="T63" fmla="*/ 3832180 h 291739"/>
              <a:gd name="T64" fmla="*/ 1092421 w 290404"/>
              <a:gd name="T65" fmla="*/ 3366159 h 291739"/>
              <a:gd name="T66" fmla="*/ 1092421 w 290404"/>
              <a:gd name="T67" fmla="*/ 1107811 h 291739"/>
              <a:gd name="T68" fmla="*/ 2206618 w 290404"/>
              <a:gd name="T69" fmla="*/ 634582 h 291739"/>
              <a:gd name="T70" fmla="*/ 2181120 w 290404"/>
              <a:gd name="T71" fmla="*/ 173024 h 291739"/>
              <a:gd name="T72" fmla="*/ 763640 w 290404"/>
              <a:gd name="T73" fmla="*/ 771252 h 291739"/>
              <a:gd name="T74" fmla="*/ 763640 w 290404"/>
              <a:gd name="T75" fmla="*/ 3668796 h 291739"/>
              <a:gd name="T76" fmla="*/ 3612753 w 290404"/>
              <a:gd name="T77" fmla="*/ 3668796 h 291739"/>
              <a:gd name="T78" fmla="*/ 4200977 w 290404"/>
              <a:gd name="T79" fmla="*/ 2220006 h 291739"/>
              <a:gd name="T80" fmla="*/ 3612753 w 290404"/>
              <a:gd name="T81" fmla="*/ 771252 h 291739"/>
              <a:gd name="T82" fmla="*/ 2181120 w 290404"/>
              <a:gd name="T83" fmla="*/ 173024 h 291739"/>
              <a:gd name="T84" fmla="*/ 2181120 w 290404"/>
              <a:gd name="T85" fmla="*/ 0 h 291739"/>
              <a:gd name="T86" fmla="*/ 3733190 w 290404"/>
              <a:gd name="T87" fmla="*/ 648655 h 291739"/>
              <a:gd name="T88" fmla="*/ 4371037 w 290404"/>
              <a:gd name="T89" fmla="*/ 2220006 h 291739"/>
              <a:gd name="T90" fmla="*/ 3974231 w 290404"/>
              <a:gd name="T91" fmla="*/ 3495795 h 291739"/>
              <a:gd name="T92" fmla="*/ 4342772 w 290404"/>
              <a:gd name="T93" fmla="*/ 3870643 h 291739"/>
              <a:gd name="T94" fmla="*/ 4427780 w 290404"/>
              <a:gd name="T95" fmla="*/ 3784130 h 291739"/>
              <a:gd name="T96" fmla="*/ 4555388 w 290404"/>
              <a:gd name="T97" fmla="*/ 3784130 h 291739"/>
              <a:gd name="T98" fmla="*/ 5639677 w 290404"/>
              <a:gd name="T99" fmla="*/ 4886940 h 291739"/>
              <a:gd name="T100" fmla="*/ 5731837 w 290404"/>
              <a:gd name="T101" fmla="*/ 5117567 h 291739"/>
              <a:gd name="T102" fmla="*/ 5639677 w 290404"/>
              <a:gd name="T103" fmla="*/ 5341015 h 291739"/>
              <a:gd name="T104" fmla="*/ 5249930 w 290404"/>
              <a:gd name="T105" fmla="*/ 5737447 h 291739"/>
              <a:gd name="T106" fmla="*/ 5030229 w 290404"/>
              <a:gd name="T107" fmla="*/ 5831143 h 291739"/>
              <a:gd name="T108" fmla="*/ 4810563 w 290404"/>
              <a:gd name="T109" fmla="*/ 5737447 h 291739"/>
              <a:gd name="T110" fmla="*/ 3719052 w 290404"/>
              <a:gd name="T111" fmla="*/ 4627437 h 291739"/>
              <a:gd name="T112" fmla="*/ 3697811 w 290404"/>
              <a:gd name="T113" fmla="*/ 4562582 h 291739"/>
              <a:gd name="T114" fmla="*/ 3719052 w 290404"/>
              <a:gd name="T115" fmla="*/ 4504925 h 291739"/>
              <a:gd name="T116" fmla="*/ 3811230 w 290404"/>
              <a:gd name="T117" fmla="*/ 4418425 h 291739"/>
              <a:gd name="T118" fmla="*/ 3435575 w 290404"/>
              <a:gd name="T119" fmla="*/ 4043600 h 291739"/>
              <a:gd name="T120" fmla="*/ 2181120 w 290404"/>
              <a:gd name="T121" fmla="*/ 4447239 h 291739"/>
              <a:gd name="T122" fmla="*/ 643136 w 290404"/>
              <a:gd name="T123" fmla="*/ 3798532 h 291739"/>
              <a:gd name="T124" fmla="*/ 643136 w 290404"/>
              <a:gd name="T125" fmla="*/ 648655 h 291739"/>
              <a:gd name="T126" fmla="*/ 2181120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41" name="Freeform 949">
            <a:extLst>
              <a:ext uri="{FF2B5EF4-FFF2-40B4-BE49-F238E27FC236}">
                <a16:creationId xmlns:a16="http://schemas.microsoft.com/office/drawing/2014/main" id="{C3F59F6F-6A27-C547-A9E1-04DDF925E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3822" y="2218516"/>
            <a:ext cx="508661" cy="510189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674EE4-C57A-4245-8B3E-BF1AF9B2BB21}"/>
              </a:ext>
            </a:extLst>
          </p:cNvPr>
          <p:cNvSpPr txBox="1"/>
          <p:nvPr/>
        </p:nvSpPr>
        <p:spPr>
          <a:xfrm>
            <a:off x="1279789" y="1510427"/>
            <a:ext cx="2905415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UU 11/2008, INFORMASI TRASAKSI ELEKTRONIK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8C19434-AABE-0643-85B2-489B3DC2EE10}"/>
              </a:ext>
            </a:extLst>
          </p:cNvPr>
          <p:cNvSpPr txBox="1">
            <a:spLocks/>
          </p:cNvSpPr>
          <p:nvPr/>
        </p:nvSpPr>
        <p:spPr>
          <a:xfrm>
            <a:off x="277792" y="2072544"/>
            <a:ext cx="3907411" cy="78483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latin typeface=""/>
              </a:rPr>
              <a:t>PEMANFAATAN TI DAN TRANSAKSI ELEKTRONIK BERTUJUAN UNTUK MENINGKATKAN EFEKTIVITAS DAN EFISIENSI PELAYANAN PUBLIK.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latin typeface=""/>
              </a:rPr>
              <a:t>(</a:t>
            </a:r>
            <a:r>
              <a:rPr lang="en-ID" sz="1200" b="1" dirty="0" err="1">
                <a:latin typeface=""/>
              </a:rPr>
              <a:t>Pasal</a:t>
            </a:r>
            <a:r>
              <a:rPr lang="en-ID" sz="1200" b="1" dirty="0">
                <a:latin typeface=""/>
              </a:rPr>
              <a:t> 4)</a:t>
            </a:r>
            <a:endParaRPr lang="en-US" sz="1200" b="1" dirty="0">
              <a:solidFill>
                <a:schemeClr val="tx1"/>
              </a:solidFill>
              <a:latin typeface="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A31CBA-3780-2247-AA95-0B9911C16128}"/>
              </a:ext>
            </a:extLst>
          </p:cNvPr>
          <p:cNvSpPr txBox="1"/>
          <p:nvPr/>
        </p:nvSpPr>
        <p:spPr>
          <a:xfrm>
            <a:off x="7921040" y="1638167"/>
            <a:ext cx="414254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PP 11/2017 </a:t>
            </a:r>
            <a:r>
              <a:rPr lang="en-US" sz="1600" b="1" dirty="0">
                <a:solidFill>
                  <a:srgbClr val="FF2F92"/>
                </a:solidFill>
                <a:latin typeface="Poppins" pitchFamily="2" charset="77"/>
                <a:ea typeface="League Spartan" charset="0"/>
                <a:cs typeface="Poppins" pitchFamily="2" charset="77"/>
                <a:sym typeface="Wingdings" pitchFamily="2" charset="2"/>
              </a:rPr>
              <a:t> PP 17/2020, MANAJEMEN PNS</a:t>
            </a:r>
            <a:endParaRPr lang="en-US" sz="1600" b="1" dirty="0">
              <a:solidFill>
                <a:srgbClr val="FF2F9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5EF84A00-EB18-364C-8E0E-459C8B24FD87}"/>
              </a:ext>
            </a:extLst>
          </p:cNvPr>
          <p:cNvSpPr txBox="1">
            <a:spLocks/>
          </p:cNvSpPr>
          <p:nvPr/>
        </p:nvSpPr>
        <p:spPr>
          <a:xfrm>
            <a:off x="7976417" y="1945221"/>
            <a:ext cx="4052438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solidFill>
                  <a:srgbClr val="FF2F92"/>
                </a:solidFill>
                <a:latin typeface=""/>
              </a:rPr>
              <a:t>PROFIL PNS DIKELOLA DAN DIMUTAKHIRKAN OLEH PYB SESUAI PERKEMBANGAN ATAU PERUBAHAN INFORMASI KEPEGAWAIAN PNS YBS DALAM SIPEG INSTANSI YANG DI INTEGRASIKAN KEDALAM SIASN.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solidFill>
                  <a:srgbClr val="FF2F92"/>
                </a:solidFill>
                <a:latin typeface=""/>
              </a:rPr>
              <a:t>(</a:t>
            </a:r>
            <a:r>
              <a:rPr lang="en-ID" sz="1200" b="1" dirty="0" err="1">
                <a:solidFill>
                  <a:srgbClr val="FF2F92"/>
                </a:solidFill>
                <a:latin typeface=""/>
              </a:rPr>
              <a:t>Pasal</a:t>
            </a:r>
            <a:r>
              <a:rPr lang="en-ID" sz="1200" b="1" dirty="0">
                <a:solidFill>
                  <a:srgbClr val="FF2F92"/>
                </a:solidFill>
                <a:latin typeface=""/>
              </a:rPr>
              <a:t> 175 )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5F031-FC38-5240-8D15-68A3F139C314}"/>
              </a:ext>
            </a:extLst>
          </p:cNvPr>
          <p:cNvSpPr txBox="1"/>
          <p:nvPr/>
        </p:nvSpPr>
        <p:spPr>
          <a:xfrm>
            <a:off x="1715927" y="5003147"/>
            <a:ext cx="242941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4472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UU 5/2014, APARATUR SIPIL NEGARA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691F36B1-AFBC-4644-8895-5043870A44E1}"/>
              </a:ext>
            </a:extLst>
          </p:cNvPr>
          <p:cNvSpPr txBox="1">
            <a:spLocks/>
          </p:cNvSpPr>
          <p:nvPr/>
        </p:nvSpPr>
        <p:spPr>
          <a:xfrm>
            <a:off x="439839" y="5544847"/>
            <a:ext cx="3722216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solidFill>
                  <a:srgbClr val="4472C4"/>
                </a:solidFill>
                <a:latin typeface=""/>
              </a:rPr>
              <a:t>FUNGSI BKN SEBAGAI PENYIMPAN INFORMASI PEGAWAI ASN YANG TELAH DIMUTAKHIRKAN OLEH INSTANSI PEMERINTAH SERTA BERTANGGUNG JAWAB ATAS PENGELOLAAN DAN PENGEMBANGAN SIASN.</a:t>
            </a:r>
            <a:endParaRPr lang="en-ID" sz="1200" b="1" dirty="0">
              <a:solidFill>
                <a:srgbClr val="4472C4"/>
              </a:solidFill>
              <a:latin typeface="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solidFill>
                  <a:srgbClr val="4472C4"/>
                </a:solidFill>
                <a:latin typeface=""/>
              </a:rPr>
              <a:t>(</a:t>
            </a:r>
            <a:r>
              <a:rPr lang="en-ID" sz="1200" b="1" dirty="0" err="1">
                <a:solidFill>
                  <a:srgbClr val="4472C4"/>
                </a:solidFill>
                <a:latin typeface=""/>
              </a:rPr>
              <a:t>Pasal</a:t>
            </a:r>
            <a:r>
              <a:rPr lang="en-ID" sz="1200" b="1" dirty="0">
                <a:solidFill>
                  <a:srgbClr val="4472C4"/>
                </a:solidFill>
                <a:latin typeface=""/>
              </a:rPr>
              <a:t> 47)</a:t>
            </a:r>
            <a:r>
              <a:rPr lang="en-ID" sz="1200" dirty="0">
                <a:solidFill>
                  <a:srgbClr val="4472C4"/>
                </a:solidFill>
                <a:latin typeface=""/>
              </a:rPr>
              <a:t> </a:t>
            </a:r>
            <a:endParaRPr lang="en-ID" sz="800" dirty="0">
              <a:solidFill>
                <a:srgbClr val="4472C4"/>
              </a:solidFill>
              <a:latin typeface="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5312D5-D25A-5246-844D-ED3A83476F46}"/>
              </a:ext>
            </a:extLst>
          </p:cNvPr>
          <p:cNvSpPr txBox="1"/>
          <p:nvPr/>
        </p:nvSpPr>
        <p:spPr>
          <a:xfrm>
            <a:off x="8029947" y="4936843"/>
            <a:ext cx="232939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rgbClr val="6FAE4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PERPRES 39/2019, SDI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5885FD14-0DD0-B747-8142-9703340BCBEC}"/>
              </a:ext>
            </a:extLst>
          </p:cNvPr>
          <p:cNvSpPr txBox="1">
            <a:spLocks/>
          </p:cNvSpPr>
          <p:nvPr/>
        </p:nvSpPr>
        <p:spPr>
          <a:xfrm>
            <a:off x="8084312" y="5260809"/>
            <a:ext cx="3853688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solidFill>
                  <a:srgbClr val="6FAE47"/>
                </a:solidFill>
                <a:latin typeface=""/>
              </a:rPr>
              <a:t>TUJUAN SDI ADALAH MEWUJUDKAN KETERSEDIAAN DATA YANG AKURAT, MUTAKHIRM TERPADU, DAPA DIPERTANGGUNGJAWABKAN, MUDAH DIAKSES DAN DIBAGIPAKAIKAN ANTAR INSTANSI PEMERINTAH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solidFill>
                  <a:srgbClr val="6FAE47"/>
                </a:solidFill>
                <a:latin typeface=""/>
              </a:rPr>
              <a:t>(</a:t>
            </a:r>
            <a:r>
              <a:rPr lang="en-ID" sz="1200" b="1" dirty="0" err="1">
                <a:solidFill>
                  <a:srgbClr val="6FAE47"/>
                </a:solidFill>
                <a:latin typeface=""/>
              </a:rPr>
              <a:t>Pasal</a:t>
            </a:r>
            <a:r>
              <a:rPr lang="en-ID" sz="1200" b="1" dirty="0">
                <a:solidFill>
                  <a:srgbClr val="6FAE47"/>
                </a:solidFill>
                <a:latin typeface=""/>
              </a:rPr>
              <a:t> 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25DC07-3751-2948-BFD6-9684FF1152D5}"/>
              </a:ext>
            </a:extLst>
          </p:cNvPr>
          <p:cNvSpPr txBox="1"/>
          <p:nvPr/>
        </p:nvSpPr>
        <p:spPr>
          <a:xfrm>
            <a:off x="844649" y="3093370"/>
            <a:ext cx="2583950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E6793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UU 14/2008, KETERBUKAAN INFORMASI PUBLIK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FFDF2913-7EB4-5641-9312-4D0383727D8E}"/>
              </a:ext>
            </a:extLst>
          </p:cNvPr>
          <p:cNvSpPr txBox="1">
            <a:spLocks/>
          </p:cNvSpPr>
          <p:nvPr/>
        </p:nvSpPr>
        <p:spPr>
          <a:xfrm>
            <a:off x="109119" y="3658221"/>
            <a:ext cx="3274257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solidFill>
                  <a:srgbClr val="E67930"/>
                </a:solidFill>
                <a:latin typeface=""/>
              </a:rPr>
              <a:t>BADAN PUBLIK HARUS MEMBANGUN DAN MENGEMBANGKAN SISTEM INFORMASI DAN DOKUMENTASI UNTUK MENGELOLA INFORMASI PUBLIK SECARA BAIK, EFISIEN DAN DAPAT DIAKSES DENGAN MUDA.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solidFill>
                  <a:srgbClr val="E67930"/>
                </a:solidFill>
                <a:latin typeface=""/>
              </a:rPr>
              <a:t>(</a:t>
            </a:r>
            <a:r>
              <a:rPr lang="en-ID" sz="1200" b="1" dirty="0" err="1">
                <a:solidFill>
                  <a:srgbClr val="E67930"/>
                </a:solidFill>
                <a:latin typeface=""/>
              </a:rPr>
              <a:t>Pasal</a:t>
            </a:r>
            <a:r>
              <a:rPr lang="en-ID" sz="1200" b="1" dirty="0">
                <a:solidFill>
                  <a:srgbClr val="E67930"/>
                </a:solidFill>
                <a:latin typeface=""/>
              </a:rPr>
              <a:t> 7)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E7A5F6-75A0-294A-9CE0-5BD8EB066B8D}"/>
              </a:ext>
            </a:extLst>
          </p:cNvPr>
          <p:cNvSpPr txBox="1"/>
          <p:nvPr/>
        </p:nvSpPr>
        <p:spPr>
          <a:xfrm>
            <a:off x="8649004" y="3101341"/>
            <a:ext cx="220887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5A9CD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PERPRES 95/2018, SPBE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EE37B22A-4F98-004E-A99C-6771ECCB402D}"/>
              </a:ext>
            </a:extLst>
          </p:cNvPr>
          <p:cNvSpPr txBox="1">
            <a:spLocks/>
          </p:cNvSpPr>
          <p:nvPr/>
        </p:nvSpPr>
        <p:spPr>
          <a:xfrm>
            <a:off x="8706879" y="3396821"/>
            <a:ext cx="3358121" cy="133882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dirty="0">
                <a:solidFill>
                  <a:srgbClr val="5A9CD5"/>
                </a:solidFill>
                <a:latin typeface=""/>
              </a:rPr>
              <a:t>PRINSIP SPBE SALAH SATUNYA INTER-OPERABILITAS YANG MERUPAKAN KOORDINASI DAN KOLABORASI ANTAR PROSES BISNIS DAN SISTEM ELEKTRONIK DALAM RANGKA PERTU-KARAN DATA, INFORMASI ATAU LAYANAN SPBE.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ID" sz="1200" b="1" dirty="0">
                <a:solidFill>
                  <a:srgbClr val="5A9CD5"/>
                </a:solidFill>
                <a:latin typeface=""/>
              </a:rPr>
              <a:t>(</a:t>
            </a:r>
            <a:r>
              <a:rPr lang="en-ID" sz="1200" b="1" dirty="0" err="1">
                <a:solidFill>
                  <a:srgbClr val="5A9CD5"/>
                </a:solidFill>
                <a:latin typeface=""/>
              </a:rPr>
              <a:t>Pasal</a:t>
            </a:r>
            <a:r>
              <a:rPr lang="en-ID" sz="1200" b="1" dirty="0">
                <a:solidFill>
                  <a:srgbClr val="5A9CD5"/>
                </a:solidFill>
                <a:latin typeface=""/>
              </a:rPr>
              <a:t> 2)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E13D246-E2A6-FD49-BA46-03905BAD1418}"/>
              </a:ext>
            </a:extLst>
          </p:cNvPr>
          <p:cNvSpPr/>
          <p:nvPr/>
        </p:nvSpPr>
        <p:spPr>
          <a:xfrm>
            <a:off x="5085841" y="2897625"/>
            <a:ext cx="2021346" cy="20213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A57AE-194D-1E4D-85C7-BA0AFB87CE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181925" y="2990478"/>
            <a:ext cx="1845282" cy="1834909"/>
          </a:xfrm>
          <a:prstGeom prst="ellipse">
            <a:avLst/>
          </a:prstGeom>
        </p:spPr>
      </p:pic>
      <p:pic>
        <p:nvPicPr>
          <p:cNvPr id="34" name="Picture 25">
            <a:extLst>
              <a:ext uri="{FF2B5EF4-FFF2-40B4-BE49-F238E27FC236}">
                <a16:creationId xmlns:a16="http://schemas.microsoft.com/office/drawing/2014/main" id="{7211E61C-204C-8743-A01B-E5C6F5AB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A90CC4E0-E16F-CA4E-8875-C0A647C7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2232A2-55E8-F643-894A-0756194B147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375;p26">
            <a:extLst>
              <a:ext uri="{FF2B5EF4-FFF2-40B4-BE49-F238E27FC236}">
                <a16:creationId xmlns:a16="http://schemas.microsoft.com/office/drawing/2014/main" id="{4CD5B830-1C00-6A43-B38E-C35A13FE27D8}"/>
              </a:ext>
            </a:extLst>
          </p:cNvPr>
          <p:cNvSpPr txBox="1">
            <a:spLocks/>
          </p:cNvSpPr>
          <p:nvPr/>
        </p:nvSpPr>
        <p:spPr>
          <a:xfrm>
            <a:off x="3548543" y="249215"/>
            <a:ext cx="4546025" cy="6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3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DASAR HUKUM</a:t>
            </a:r>
          </a:p>
        </p:txBody>
      </p:sp>
    </p:spTree>
    <p:extLst>
      <p:ext uri="{BB962C8B-B14F-4D97-AF65-F5344CB8AC3E}">
        <p14:creationId xmlns:p14="http://schemas.microsoft.com/office/powerpoint/2010/main" val="169040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">
            <a:extLst>
              <a:ext uri="{FF2B5EF4-FFF2-40B4-BE49-F238E27FC236}">
                <a16:creationId xmlns:a16="http://schemas.microsoft.com/office/drawing/2014/main" id="{542B355B-3B1C-CB44-BB97-1CFC0CD3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590" y="0"/>
            <a:ext cx="12216589" cy="6857999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EAF0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" name="Freeform 67">
            <a:extLst>
              <a:ext uri="{FF2B5EF4-FFF2-40B4-BE49-F238E27FC236}">
                <a16:creationId xmlns:a16="http://schemas.microsoft.com/office/drawing/2014/main" id="{DC28CBE3-AC27-2A4B-99D5-0F6909A5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7" y="6159324"/>
            <a:ext cx="12184187" cy="697338"/>
          </a:xfrm>
          <a:custGeom>
            <a:avLst/>
            <a:gdLst>
              <a:gd name="T0" fmla="*/ 0 w 19570"/>
              <a:gd name="T1" fmla="*/ 1117 h 1118"/>
              <a:gd name="T2" fmla="*/ 19569 w 19570"/>
              <a:gd name="T3" fmla="*/ 1117 h 1118"/>
              <a:gd name="T4" fmla="*/ 19569 w 19570"/>
              <a:gd name="T5" fmla="*/ 0 h 1118"/>
              <a:gd name="T6" fmla="*/ 0 w 19570"/>
              <a:gd name="T7" fmla="*/ 0 h 1118"/>
              <a:gd name="T8" fmla="*/ 0 w 19570"/>
              <a:gd name="T9" fmla="*/ 1117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18">
                <a:moveTo>
                  <a:pt x="0" y="1117"/>
                </a:moveTo>
                <a:lnTo>
                  <a:pt x="19569" y="1117"/>
                </a:lnTo>
                <a:lnTo>
                  <a:pt x="19569" y="0"/>
                </a:lnTo>
                <a:lnTo>
                  <a:pt x="0" y="0"/>
                </a:lnTo>
                <a:lnTo>
                  <a:pt x="0" y="1117"/>
                </a:lnTo>
              </a:path>
            </a:pathLst>
          </a:custGeom>
          <a:solidFill>
            <a:srgbClr val="D0E1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3" name="Freeform 217">
            <a:extLst>
              <a:ext uri="{FF2B5EF4-FFF2-40B4-BE49-F238E27FC236}">
                <a16:creationId xmlns:a16="http://schemas.microsoft.com/office/drawing/2014/main" id="{A6D1B5CE-A926-6C4B-A200-A8243FAE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129" y="1755665"/>
            <a:ext cx="5333999" cy="1262895"/>
          </a:xfrm>
          <a:custGeom>
            <a:avLst/>
            <a:gdLst>
              <a:gd name="T0" fmla="*/ 6645 w 7537"/>
              <a:gd name="T1" fmla="*/ 0 h 1784"/>
              <a:gd name="T2" fmla="*/ 0 w 7537"/>
              <a:gd name="T3" fmla="*/ 0 h 1784"/>
              <a:gd name="T4" fmla="*/ 0 w 7537"/>
              <a:gd name="T5" fmla="*/ 1493 h 1784"/>
              <a:gd name="T6" fmla="*/ 0 w 7537"/>
              <a:gd name="T7" fmla="*/ 1493 h 1784"/>
              <a:gd name="T8" fmla="*/ 289 w 7537"/>
              <a:gd name="T9" fmla="*/ 1783 h 1784"/>
              <a:gd name="T10" fmla="*/ 6658 w 7537"/>
              <a:gd name="T11" fmla="*/ 1783 h 1784"/>
              <a:gd name="T12" fmla="*/ 6658 w 7537"/>
              <a:gd name="T13" fmla="*/ 1783 h 1784"/>
              <a:gd name="T14" fmla="*/ 7039 w 7537"/>
              <a:gd name="T15" fmla="*/ 1610 h 1784"/>
              <a:gd name="T16" fmla="*/ 7360 w 7537"/>
              <a:gd name="T17" fmla="*/ 1243 h 1784"/>
              <a:gd name="T18" fmla="*/ 7360 w 7537"/>
              <a:gd name="T19" fmla="*/ 1243 h 1784"/>
              <a:gd name="T20" fmla="*/ 7360 w 7537"/>
              <a:gd name="T21" fmla="*/ 539 h 1784"/>
              <a:gd name="T22" fmla="*/ 7048 w 7537"/>
              <a:gd name="T23" fmla="*/ 183 h 1784"/>
              <a:gd name="T24" fmla="*/ 7048 w 7537"/>
              <a:gd name="T25" fmla="*/ 183 h 1784"/>
              <a:gd name="T26" fmla="*/ 6645 w 7537"/>
              <a:gd name="T27" fmla="*/ 0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7" h="1784">
                <a:moveTo>
                  <a:pt x="6645" y="0"/>
                </a:moveTo>
                <a:lnTo>
                  <a:pt x="0" y="0"/>
                </a:lnTo>
                <a:lnTo>
                  <a:pt x="0" y="1493"/>
                </a:lnTo>
                <a:lnTo>
                  <a:pt x="0" y="1493"/>
                </a:lnTo>
                <a:cubicBezTo>
                  <a:pt x="0" y="1654"/>
                  <a:pt x="130" y="1783"/>
                  <a:pt x="289" y="1783"/>
                </a:cubicBezTo>
                <a:lnTo>
                  <a:pt x="6658" y="1783"/>
                </a:lnTo>
                <a:lnTo>
                  <a:pt x="6658" y="1783"/>
                </a:lnTo>
                <a:cubicBezTo>
                  <a:pt x="6805" y="1783"/>
                  <a:pt x="6943" y="1720"/>
                  <a:pt x="7039" y="1610"/>
                </a:cubicBezTo>
                <a:lnTo>
                  <a:pt x="7360" y="1243"/>
                </a:lnTo>
                <a:lnTo>
                  <a:pt x="7360" y="1243"/>
                </a:lnTo>
                <a:cubicBezTo>
                  <a:pt x="7536" y="1042"/>
                  <a:pt x="7536" y="741"/>
                  <a:pt x="7360" y="539"/>
                </a:cubicBezTo>
                <a:lnTo>
                  <a:pt x="7048" y="183"/>
                </a:lnTo>
                <a:lnTo>
                  <a:pt x="7048" y="183"/>
                </a:lnTo>
                <a:cubicBezTo>
                  <a:pt x="6946" y="66"/>
                  <a:pt x="6800" y="0"/>
                  <a:pt x="6645" y="0"/>
                </a:cubicBezTo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4" name="Freeform 218">
            <a:extLst>
              <a:ext uri="{FF2B5EF4-FFF2-40B4-BE49-F238E27FC236}">
                <a16:creationId xmlns:a16="http://schemas.microsoft.com/office/drawing/2014/main" id="{8BE8F07E-CCF3-8649-9F50-25D0887E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031" y="1667813"/>
            <a:ext cx="944426" cy="971880"/>
          </a:xfrm>
          <a:custGeom>
            <a:avLst/>
            <a:gdLst>
              <a:gd name="T0" fmla="*/ 759 w 1519"/>
              <a:gd name="T1" fmla="*/ 0 h 1559"/>
              <a:gd name="T2" fmla="*/ 0 w 1519"/>
              <a:gd name="T3" fmla="*/ 0 h 1559"/>
              <a:gd name="T4" fmla="*/ 0 w 1519"/>
              <a:gd name="T5" fmla="*/ 1227 h 1559"/>
              <a:gd name="T6" fmla="*/ 759 w 1519"/>
              <a:gd name="T7" fmla="*/ 1558 h 1559"/>
              <a:gd name="T8" fmla="*/ 1518 w 1519"/>
              <a:gd name="T9" fmla="*/ 1227 h 1559"/>
              <a:gd name="T10" fmla="*/ 1518 w 1519"/>
              <a:gd name="T11" fmla="*/ 0 h 1559"/>
              <a:gd name="T12" fmla="*/ 759 w 1519"/>
              <a:gd name="T13" fmla="*/ 0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9" h="1559">
                <a:moveTo>
                  <a:pt x="759" y="0"/>
                </a:moveTo>
                <a:lnTo>
                  <a:pt x="0" y="0"/>
                </a:lnTo>
                <a:lnTo>
                  <a:pt x="0" y="1227"/>
                </a:lnTo>
                <a:lnTo>
                  <a:pt x="759" y="1558"/>
                </a:lnTo>
                <a:lnTo>
                  <a:pt x="1518" y="1227"/>
                </a:lnTo>
                <a:lnTo>
                  <a:pt x="1518" y="0"/>
                </a:lnTo>
                <a:lnTo>
                  <a:pt x="759" y="0"/>
                </a:lnTo>
              </a:path>
            </a:pathLst>
          </a:custGeom>
          <a:solidFill>
            <a:srgbClr val="75A1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AA0FFDC7-DBA7-A54E-A3F2-6B3440FE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993" y="1829792"/>
            <a:ext cx="595139" cy="515516"/>
          </a:xfrm>
          <a:custGeom>
            <a:avLst/>
            <a:gdLst>
              <a:gd name="connsiteX0" fmla="*/ 435350 w 624377"/>
              <a:gd name="connsiteY0" fmla="*/ 360417 h 540843"/>
              <a:gd name="connsiteX1" fmla="*/ 447244 w 624377"/>
              <a:gd name="connsiteY1" fmla="*/ 360417 h 540843"/>
              <a:gd name="connsiteX2" fmla="*/ 522572 w 624377"/>
              <a:gd name="connsiteY2" fmla="*/ 434036 h 540843"/>
              <a:gd name="connsiteX3" fmla="*/ 525215 w 624377"/>
              <a:gd name="connsiteY3" fmla="*/ 411885 h 540843"/>
              <a:gd name="connsiteX4" fmla="*/ 535126 w 624377"/>
              <a:gd name="connsiteY4" fmla="*/ 404718 h 540843"/>
              <a:gd name="connsiteX5" fmla="*/ 542395 w 624377"/>
              <a:gd name="connsiteY5" fmla="*/ 414491 h 540843"/>
              <a:gd name="connsiteX6" fmla="*/ 537109 w 624377"/>
              <a:gd name="connsiteY6" fmla="*/ 453580 h 540843"/>
              <a:gd name="connsiteX7" fmla="*/ 529840 w 624377"/>
              <a:gd name="connsiteY7" fmla="*/ 460747 h 540843"/>
              <a:gd name="connsiteX8" fmla="*/ 490194 w 624377"/>
              <a:gd name="connsiteY8" fmla="*/ 465959 h 540843"/>
              <a:gd name="connsiteX9" fmla="*/ 488872 w 624377"/>
              <a:gd name="connsiteY9" fmla="*/ 465959 h 540843"/>
              <a:gd name="connsiteX10" fmla="*/ 480282 w 624377"/>
              <a:gd name="connsiteY10" fmla="*/ 458792 h 540843"/>
              <a:gd name="connsiteX11" fmla="*/ 487551 w 624377"/>
              <a:gd name="connsiteY11" fmla="*/ 449020 h 540843"/>
              <a:gd name="connsiteX12" fmla="*/ 510017 w 624377"/>
              <a:gd name="connsiteY12" fmla="*/ 445762 h 540843"/>
              <a:gd name="connsiteX13" fmla="*/ 435350 w 624377"/>
              <a:gd name="connsiteY13" fmla="*/ 372144 h 540843"/>
              <a:gd name="connsiteX14" fmla="*/ 435350 w 624377"/>
              <a:gd name="connsiteY14" fmla="*/ 360417 h 540843"/>
              <a:gd name="connsiteX15" fmla="*/ 179342 w 624377"/>
              <a:gd name="connsiteY15" fmla="*/ 360417 h 540843"/>
              <a:gd name="connsiteX16" fmla="*/ 191237 w 624377"/>
              <a:gd name="connsiteY16" fmla="*/ 360417 h 540843"/>
              <a:gd name="connsiteX17" fmla="*/ 191237 w 624377"/>
              <a:gd name="connsiteY17" fmla="*/ 372144 h 540843"/>
              <a:gd name="connsiteX18" fmla="*/ 117229 w 624377"/>
              <a:gd name="connsiteY18" fmla="*/ 446414 h 540843"/>
              <a:gd name="connsiteX19" fmla="*/ 139035 w 624377"/>
              <a:gd name="connsiteY19" fmla="*/ 449020 h 540843"/>
              <a:gd name="connsiteX20" fmla="*/ 146303 w 624377"/>
              <a:gd name="connsiteY20" fmla="*/ 458792 h 540843"/>
              <a:gd name="connsiteX21" fmla="*/ 137713 w 624377"/>
              <a:gd name="connsiteY21" fmla="*/ 465959 h 540843"/>
              <a:gd name="connsiteX22" fmla="*/ 136392 w 624377"/>
              <a:gd name="connsiteY22" fmla="*/ 465959 h 540843"/>
              <a:gd name="connsiteX23" fmla="*/ 97405 w 624377"/>
              <a:gd name="connsiteY23" fmla="*/ 460747 h 540843"/>
              <a:gd name="connsiteX24" fmla="*/ 89476 w 624377"/>
              <a:gd name="connsiteY24" fmla="*/ 453580 h 540843"/>
              <a:gd name="connsiteX25" fmla="*/ 84190 w 624377"/>
              <a:gd name="connsiteY25" fmla="*/ 414491 h 540843"/>
              <a:gd name="connsiteX26" fmla="*/ 92119 w 624377"/>
              <a:gd name="connsiteY26" fmla="*/ 404718 h 540843"/>
              <a:gd name="connsiteX27" fmla="*/ 101370 w 624377"/>
              <a:gd name="connsiteY27" fmla="*/ 411885 h 540843"/>
              <a:gd name="connsiteX28" fmla="*/ 104674 w 624377"/>
              <a:gd name="connsiteY28" fmla="*/ 434036 h 540843"/>
              <a:gd name="connsiteX29" fmla="*/ 587379 w 624377"/>
              <a:gd name="connsiteY29" fmla="*/ 201395 h 540843"/>
              <a:gd name="connsiteX30" fmla="*/ 599712 w 624377"/>
              <a:gd name="connsiteY30" fmla="*/ 203384 h 540843"/>
              <a:gd name="connsiteX31" fmla="*/ 623079 w 624377"/>
              <a:gd name="connsiteY31" fmla="*/ 235204 h 540843"/>
              <a:gd name="connsiteX32" fmla="*/ 624377 w 624377"/>
              <a:gd name="connsiteY32" fmla="*/ 237193 h 540843"/>
              <a:gd name="connsiteX33" fmla="*/ 624377 w 624377"/>
              <a:gd name="connsiteY33" fmla="*/ 237856 h 540843"/>
              <a:gd name="connsiteX34" fmla="*/ 624377 w 624377"/>
              <a:gd name="connsiteY34" fmla="*/ 240507 h 540843"/>
              <a:gd name="connsiteX35" fmla="*/ 624377 w 624377"/>
              <a:gd name="connsiteY35" fmla="*/ 243159 h 540843"/>
              <a:gd name="connsiteX36" fmla="*/ 623079 w 624377"/>
              <a:gd name="connsiteY36" fmla="*/ 245811 h 540843"/>
              <a:gd name="connsiteX37" fmla="*/ 599063 w 624377"/>
              <a:gd name="connsiteY37" fmla="*/ 277631 h 540843"/>
              <a:gd name="connsiteX38" fmla="*/ 592572 w 624377"/>
              <a:gd name="connsiteY38" fmla="*/ 281608 h 540843"/>
              <a:gd name="connsiteX39" fmla="*/ 586730 w 624377"/>
              <a:gd name="connsiteY39" fmla="*/ 278957 h 540843"/>
              <a:gd name="connsiteX40" fmla="*/ 585432 w 624377"/>
              <a:gd name="connsiteY40" fmla="*/ 267024 h 540843"/>
              <a:gd name="connsiteX41" fmla="*/ 599063 w 624377"/>
              <a:gd name="connsiteY41" fmla="*/ 249125 h 540843"/>
              <a:gd name="connsiteX42" fmla="*/ 495209 w 624377"/>
              <a:gd name="connsiteY42" fmla="*/ 249125 h 540843"/>
              <a:gd name="connsiteX43" fmla="*/ 486771 w 624377"/>
              <a:gd name="connsiteY43" fmla="*/ 240507 h 540843"/>
              <a:gd name="connsiteX44" fmla="*/ 495209 w 624377"/>
              <a:gd name="connsiteY44" fmla="*/ 231226 h 540843"/>
              <a:gd name="connsiteX45" fmla="*/ 599063 w 624377"/>
              <a:gd name="connsiteY45" fmla="*/ 231226 h 540843"/>
              <a:gd name="connsiteX46" fmla="*/ 585432 w 624377"/>
              <a:gd name="connsiteY46" fmla="*/ 213990 h 540843"/>
              <a:gd name="connsiteX47" fmla="*/ 587379 w 624377"/>
              <a:gd name="connsiteY47" fmla="*/ 201395 h 540843"/>
              <a:gd name="connsiteX48" fmla="*/ 37647 w 624377"/>
              <a:gd name="connsiteY48" fmla="*/ 201395 h 540843"/>
              <a:gd name="connsiteX49" fmla="*/ 38945 w 624377"/>
              <a:gd name="connsiteY49" fmla="*/ 213990 h 540843"/>
              <a:gd name="connsiteX50" fmla="*/ 25963 w 624377"/>
              <a:gd name="connsiteY50" fmla="*/ 231889 h 540843"/>
              <a:gd name="connsiteX51" fmla="*/ 129168 w 624377"/>
              <a:gd name="connsiteY51" fmla="*/ 231889 h 540843"/>
              <a:gd name="connsiteX52" fmla="*/ 137606 w 624377"/>
              <a:gd name="connsiteY52" fmla="*/ 240507 h 540843"/>
              <a:gd name="connsiteX53" fmla="*/ 129168 w 624377"/>
              <a:gd name="connsiteY53" fmla="*/ 249125 h 540843"/>
              <a:gd name="connsiteX54" fmla="*/ 25314 w 624377"/>
              <a:gd name="connsiteY54" fmla="*/ 249125 h 540843"/>
              <a:gd name="connsiteX55" fmla="*/ 38945 w 624377"/>
              <a:gd name="connsiteY55" fmla="*/ 267024 h 540843"/>
              <a:gd name="connsiteX56" fmla="*/ 36998 w 624377"/>
              <a:gd name="connsiteY56" fmla="*/ 278957 h 540843"/>
              <a:gd name="connsiteX57" fmla="*/ 31805 w 624377"/>
              <a:gd name="connsiteY57" fmla="*/ 281608 h 540843"/>
              <a:gd name="connsiteX58" fmla="*/ 25314 w 624377"/>
              <a:gd name="connsiteY58" fmla="*/ 277631 h 540843"/>
              <a:gd name="connsiteX59" fmla="*/ 1947 w 624377"/>
              <a:gd name="connsiteY59" fmla="*/ 245811 h 540843"/>
              <a:gd name="connsiteX60" fmla="*/ 1298 w 624377"/>
              <a:gd name="connsiteY60" fmla="*/ 245811 h 540843"/>
              <a:gd name="connsiteX61" fmla="*/ 649 w 624377"/>
              <a:gd name="connsiteY61" fmla="*/ 243822 h 540843"/>
              <a:gd name="connsiteX62" fmla="*/ 0 w 624377"/>
              <a:gd name="connsiteY62" fmla="*/ 243159 h 540843"/>
              <a:gd name="connsiteX63" fmla="*/ 0 w 624377"/>
              <a:gd name="connsiteY63" fmla="*/ 240507 h 540843"/>
              <a:gd name="connsiteX64" fmla="*/ 0 w 624377"/>
              <a:gd name="connsiteY64" fmla="*/ 238518 h 540843"/>
              <a:gd name="connsiteX65" fmla="*/ 649 w 624377"/>
              <a:gd name="connsiteY65" fmla="*/ 237193 h 540843"/>
              <a:gd name="connsiteX66" fmla="*/ 1298 w 624377"/>
              <a:gd name="connsiteY66" fmla="*/ 235867 h 540843"/>
              <a:gd name="connsiteX67" fmla="*/ 1947 w 624377"/>
              <a:gd name="connsiteY67" fmla="*/ 235867 h 540843"/>
              <a:gd name="connsiteX68" fmla="*/ 25314 w 624377"/>
              <a:gd name="connsiteY68" fmla="*/ 203384 h 540843"/>
              <a:gd name="connsiteX69" fmla="*/ 37647 w 624377"/>
              <a:gd name="connsiteY69" fmla="*/ 201395 h 540843"/>
              <a:gd name="connsiteX70" fmla="*/ 285674 w 624377"/>
              <a:gd name="connsiteY70" fmla="*/ 146614 h 540843"/>
              <a:gd name="connsiteX71" fmla="*/ 240813 w 624377"/>
              <a:gd name="connsiteY71" fmla="*/ 152498 h 540843"/>
              <a:gd name="connsiteX72" fmla="*/ 221309 w 624377"/>
              <a:gd name="connsiteY72" fmla="*/ 158382 h 540843"/>
              <a:gd name="connsiteX73" fmla="*/ 207656 w 624377"/>
              <a:gd name="connsiteY73" fmla="*/ 177995 h 540843"/>
              <a:gd name="connsiteX74" fmla="*/ 207656 w 624377"/>
              <a:gd name="connsiteY74" fmla="*/ 266909 h 540843"/>
              <a:gd name="connsiteX75" fmla="*/ 214808 w 624377"/>
              <a:gd name="connsiteY75" fmla="*/ 283908 h 540843"/>
              <a:gd name="connsiteX76" fmla="*/ 237563 w 624377"/>
              <a:gd name="connsiteY76" fmla="*/ 306136 h 540843"/>
              <a:gd name="connsiteX77" fmla="*/ 221959 w 624377"/>
              <a:gd name="connsiteY77" fmla="*/ 197608 h 540843"/>
              <a:gd name="connsiteX78" fmla="*/ 229111 w 624377"/>
              <a:gd name="connsiteY78" fmla="*/ 188456 h 540843"/>
              <a:gd name="connsiteX79" fmla="*/ 238863 w 624377"/>
              <a:gd name="connsiteY79" fmla="*/ 195647 h 540843"/>
              <a:gd name="connsiteX80" fmla="*/ 257717 w 624377"/>
              <a:gd name="connsiteY80" fmla="*/ 321173 h 540843"/>
              <a:gd name="connsiteX81" fmla="*/ 370193 w 624377"/>
              <a:gd name="connsiteY81" fmla="*/ 321173 h 540843"/>
              <a:gd name="connsiteX82" fmla="*/ 388397 w 624377"/>
              <a:gd name="connsiteY82" fmla="*/ 193686 h 540843"/>
              <a:gd name="connsiteX83" fmla="*/ 398149 w 624377"/>
              <a:gd name="connsiteY83" fmla="*/ 186494 h 540843"/>
              <a:gd name="connsiteX84" fmla="*/ 405951 w 624377"/>
              <a:gd name="connsiteY84" fmla="*/ 196301 h 540843"/>
              <a:gd name="connsiteX85" fmla="*/ 389697 w 624377"/>
              <a:gd name="connsiteY85" fmla="*/ 306136 h 540843"/>
              <a:gd name="connsiteX86" fmla="*/ 412452 w 624377"/>
              <a:gd name="connsiteY86" fmla="*/ 283908 h 540843"/>
              <a:gd name="connsiteX87" fmla="*/ 419604 w 624377"/>
              <a:gd name="connsiteY87" fmla="*/ 266909 h 540843"/>
              <a:gd name="connsiteX88" fmla="*/ 419604 w 624377"/>
              <a:gd name="connsiteY88" fmla="*/ 177995 h 540843"/>
              <a:gd name="connsiteX89" fmla="*/ 405951 w 624377"/>
              <a:gd name="connsiteY89" fmla="*/ 158382 h 540843"/>
              <a:gd name="connsiteX90" fmla="*/ 386446 w 624377"/>
              <a:gd name="connsiteY90" fmla="*/ 152498 h 540843"/>
              <a:gd name="connsiteX91" fmla="*/ 341586 w 624377"/>
              <a:gd name="connsiteY91" fmla="*/ 146614 h 540843"/>
              <a:gd name="connsiteX92" fmla="*/ 340936 w 624377"/>
              <a:gd name="connsiteY92" fmla="*/ 146614 h 540843"/>
              <a:gd name="connsiteX93" fmla="*/ 327283 w 624377"/>
              <a:gd name="connsiteY93" fmla="*/ 162958 h 540843"/>
              <a:gd name="connsiteX94" fmla="*/ 338336 w 624377"/>
              <a:gd name="connsiteY94" fmla="*/ 258410 h 540843"/>
              <a:gd name="connsiteX95" fmla="*/ 333784 w 624377"/>
              <a:gd name="connsiteY95" fmla="*/ 272793 h 540843"/>
              <a:gd name="connsiteX96" fmla="*/ 319481 w 624377"/>
              <a:gd name="connsiteY96" fmla="*/ 287176 h 540843"/>
              <a:gd name="connsiteX97" fmla="*/ 307779 w 624377"/>
              <a:gd name="connsiteY97" fmla="*/ 287176 h 540843"/>
              <a:gd name="connsiteX98" fmla="*/ 293475 w 624377"/>
              <a:gd name="connsiteY98" fmla="*/ 272793 h 540843"/>
              <a:gd name="connsiteX99" fmla="*/ 288274 w 624377"/>
              <a:gd name="connsiteY99" fmla="*/ 258410 h 540843"/>
              <a:gd name="connsiteX100" fmla="*/ 300627 w 624377"/>
              <a:gd name="connsiteY100" fmla="*/ 162958 h 540843"/>
              <a:gd name="connsiteX101" fmla="*/ 286324 w 624377"/>
              <a:gd name="connsiteY101" fmla="*/ 146614 h 540843"/>
              <a:gd name="connsiteX102" fmla="*/ 285674 w 624377"/>
              <a:gd name="connsiteY102" fmla="*/ 129615 h 540843"/>
              <a:gd name="connsiteX103" fmla="*/ 341586 w 624377"/>
              <a:gd name="connsiteY103" fmla="*/ 129615 h 540843"/>
              <a:gd name="connsiteX104" fmla="*/ 390997 w 624377"/>
              <a:gd name="connsiteY104" fmla="*/ 136153 h 540843"/>
              <a:gd name="connsiteX105" fmla="*/ 411152 w 624377"/>
              <a:gd name="connsiteY105" fmla="*/ 141383 h 540843"/>
              <a:gd name="connsiteX106" fmla="*/ 411802 w 624377"/>
              <a:gd name="connsiteY106" fmla="*/ 142037 h 540843"/>
              <a:gd name="connsiteX107" fmla="*/ 437158 w 624377"/>
              <a:gd name="connsiteY107" fmla="*/ 177995 h 540843"/>
              <a:gd name="connsiteX108" fmla="*/ 437158 w 624377"/>
              <a:gd name="connsiteY108" fmla="*/ 266909 h 540843"/>
              <a:gd name="connsiteX109" fmla="*/ 424155 w 624377"/>
              <a:gd name="connsiteY109" fmla="*/ 296329 h 540843"/>
              <a:gd name="connsiteX110" fmla="*/ 385796 w 624377"/>
              <a:gd name="connsiteY110" fmla="*/ 333595 h 540843"/>
              <a:gd name="connsiteX111" fmla="*/ 385796 w 624377"/>
              <a:gd name="connsiteY111" fmla="*/ 532344 h 540843"/>
              <a:gd name="connsiteX112" fmla="*/ 377344 w 624377"/>
              <a:gd name="connsiteY112" fmla="*/ 540843 h 540843"/>
              <a:gd name="connsiteX113" fmla="*/ 368892 w 624377"/>
              <a:gd name="connsiteY113" fmla="*/ 532344 h 540843"/>
              <a:gd name="connsiteX114" fmla="*/ 368892 w 624377"/>
              <a:gd name="connsiteY114" fmla="*/ 338825 h 540843"/>
              <a:gd name="connsiteX115" fmla="*/ 323382 w 624377"/>
              <a:gd name="connsiteY115" fmla="*/ 338825 h 540843"/>
              <a:gd name="connsiteX116" fmla="*/ 323382 w 624377"/>
              <a:gd name="connsiteY116" fmla="*/ 532344 h 540843"/>
              <a:gd name="connsiteX117" fmla="*/ 314930 w 624377"/>
              <a:gd name="connsiteY117" fmla="*/ 540843 h 540843"/>
              <a:gd name="connsiteX118" fmla="*/ 305828 w 624377"/>
              <a:gd name="connsiteY118" fmla="*/ 532344 h 540843"/>
              <a:gd name="connsiteX119" fmla="*/ 305828 w 624377"/>
              <a:gd name="connsiteY119" fmla="*/ 338825 h 540843"/>
              <a:gd name="connsiteX120" fmla="*/ 259018 w 624377"/>
              <a:gd name="connsiteY120" fmla="*/ 338825 h 540843"/>
              <a:gd name="connsiteX121" fmla="*/ 259018 w 624377"/>
              <a:gd name="connsiteY121" fmla="*/ 532344 h 540843"/>
              <a:gd name="connsiteX122" fmla="*/ 249916 w 624377"/>
              <a:gd name="connsiteY122" fmla="*/ 540843 h 540843"/>
              <a:gd name="connsiteX123" fmla="*/ 241464 w 624377"/>
              <a:gd name="connsiteY123" fmla="*/ 532344 h 540843"/>
              <a:gd name="connsiteX124" fmla="*/ 241464 w 624377"/>
              <a:gd name="connsiteY124" fmla="*/ 333595 h 540843"/>
              <a:gd name="connsiteX125" fmla="*/ 202455 w 624377"/>
              <a:gd name="connsiteY125" fmla="*/ 296329 h 540843"/>
              <a:gd name="connsiteX126" fmla="*/ 190102 w 624377"/>
              <a:gd name="connsiteY126" fmla="*/ 266909 h 540843"/>
              <a:gd name="connsiteX127" fmla="*/ 190102 w 624377"/>
              <a:gd name="connsiteY127" fmla="*/ 177995 h 540843"/>
              <a:gd name="connsiteX128" fmla="*/ 215458 w 624377"/>
              <a:gd name="connsiteY128" fmla="*/ 142037 h 540843"/>
              <a:gd name="connsiteX129" fmla="*/ 216758 w 624377"/>
              <a:gd name="connsiteY129" fmla="*/ 141383 h 540843"/>
              <a:gd name="connsiteX130" fmla="*/ 236262 w 624377"/>
              <a:gd name="connsiteY130" fmla="*/ 136153 h 540843"/>
              <a:gd name="connsiteX131" fmla="*/ 285674 w 624377"/>
              <a:gd name="connsiteY131" fmla="*/ 129615 h 540843"/>
              <a:gd name="connsiteX132" fmla="*/ 312191 w 624377"/>
              <a:gd name="connsiteY132" fmla="*/ 17439 h 540843"/>
              <a:gd name="connsiteX133" fmla="*/ 276668 w 624377"/>
              <a:gd name="connsiteY133" fmla="*/ 53609 h 540843"/>
              <a:gd name="connsiteX134" fmla="*/ 312191 w 624377"/>
              <a:gd name="connsiteY134" fmla="*/ 88487 h 540843"/>
              <a:gd name="connsiteX135" fmla="*/ 348360 w 624377"/>
              <a:gd name="connsiteY135" fmla="*/ 53609 h 540843"/>
              <a:gd name="connsiteX136" fmla="*/ 312191 w 624377"/>
              <a:gd name="connsiteY136" fmla="*/ 17439 h 540843"/>
              <a:gd name="connsiteX137" fmla="*/ 135341 w 624377"/>
              <a:gd name="connsiteY137" fmla="*/ 9295 h 540843"/>
              <a:gd name="connsiteX138" fmla="*/ 145056 w 624377"/>
              <a:gd name="connsiteY138" fmla="*/ 16461 h 540843"/>
              <a:gd name="connsiteX139" fmla="*/ 137932 w 624377"/>
              <a:gd name="connsiteY139" fmla="*/ 26234 h 540843"/>
              <a:gd name="connsiteX140" fmla="*/ 116560 w 624377"/>
              <a:gd name="connsiteY140" fmla="*/ 29491 h 540843"/>
              <a:gd name="connsiteX141" fmla="*/ 189095 w 624377"/>
              <a:gd name="connsiteY141" fmla="*/ 103110 h 540843"/>
              <a:gd name="connsiteX142" fmla="*/ 189095 w 624377"/>
              <a:gd name="connsiteY142" fmla="*/ 114837 h 540843"/>
              <a:gd name="connsiteX143" fmla="*/ 182619 w 624377"/>
              <a:gd name="connsiteY143" fmla="*/ 117443 h 540843"/>
              <a:gd name="connsiteX144" fmla="*/ 176790 w 624377"/>
              <a:gd name="connsiteY144" fmla="*/ 114837 h 540843"/>
              <a:gd name="connsiteX145" fmla="*/ 104254 w 624377"/>
              <a:gd name="connsiteY145" fmla="*/ 41869 h 540843"/>
              <a:gd name="connsiteX146" fmla="*/ 101016 w 624377"/>
              <a:gd name="connsiteY146" fmla="*/ 63369 h 540843"/>
              <a:gd name="connsiteX147" fmla="*/ 92597 w 624377"/>
              <a:gd name="connsiteY147" fmla="*/ 70535 h 540843"/>
              <a:gd name="connsiteX148" fmla="*/ 91302 w 624377"/>
              <a:gd name="connsiteY148" fmla="*/ 70535 h 540843"/>
              <a:gd name="connsiteX149" fmla="*/ 83530 w 624377"/>
              <a:gd name="connsiteY149" fmla="*/ 60763 h 540843"/>
              <a:gd name="connsiteX150" fmla="*/ 89359 w 624377"/>
              <a:gd name="connsiteY150" fmla="*/ 22325 h 540843"/>
              <a:gd name="connsiteX151" fmla="*/ 96483 w 624377"/>
              <a:gd name="connsiteY151" fmla="*/ 14507 h 540843"/>
              <a:gd name="connsiteX152" fmla="*/ 489039 w 624377"/>
              <a:gd name="connsiteY152" fmla="*/ 8643 h 540843"/>
              <a:gd name="connsiteX153" fmla="*/ 527898 w 624377"/>
              <a:gd name="connsiteY153" fmla="*/ 14507 h 540843"/>
              <a:gd name="connsiteX154" fmla="*/ 535022 w 624377"/>
              <a:gd name="connsiteY154" fmla="*/ 21673 h 540843"/>
              <a:gd name="connsiteX155" fmla="*/ 540203 w 624377"/>
              <a:gd name="connsiteY155" fmla="*/ 60763 h 540843"/>
              <a:gd name="connsiteX156" fmla="*/ 533079 w 624377"/>
              <a:gd name="connsiteY156" fmla="*/ 70535 h 540843"/>
              <a:gd name="connsiteX157" fmla="*/ 531783 w 624377"/>
              <a:gd name="connsiteY157" fmla="*/ 70535 h 540843"/>
              <a:gd name="connsiteX158" fmla="*/ 523364 w 624377"/>
              <a:gd name="connsiteY158" fmla="*/ 63369 h 540843"/>
              <a:gd name="connsiteX159" fmla="*/ 520126 w 624377"/>
              <a:gd name="connsiteY159" fmla="*/ 41869 h 540843"/>
              <a:gd name="connsiteX160" fmla="*/ 446943 w 624377"/>
              <a:gd name="connsiteY160" fmla="*/ 114837 h 540843"/>
              <a:gd name="connsiteX161" fmla="*/ 441762 w 624377"/>
              <a:gd name="connsiteY161" fmla="*/ 117443 h 540843"/>
              <a:gd name="connsiteX162" fmla="*/ 435285 w 624377"/>
              <a:gd name="connsiteY162" fmla="*/ 114837 h 540843"/>
              <a:gd name="connsiteX163" fmla="*/ 435285 w 624377"/>
              <a:gd name="connsiteY163" fmla="*/ 102458 h 540843"/>
              <a:gd name="connsiteX164" fmla="*/ 508468 w 624377"/>
              <a:gd name="connsiteY164" fmla="*/ 29491 h 540843"/>
              <a:gd name="connsiteX165" fmla="*/ 486449 w 624377"/>
              <a:gd name="connsiteY165" fmla="*/ 26234 h 540843"/>
              <a:gd name="connsiteX166" fmla="*/ 479325 w 624377"/>
              <a:gd name="connsiteY166" fmla="*/ 16461 h 540843"/>
              <a:gd name="connsiteX167" fmla="*/ 489039 w 624377"/>
              <a:gd name="connsiteY167" fmla="*/ 8643 h 540843"/>
              <a:gd name="connsiteX168" fmla="*/ 312191 w 624377"/>
              <a:gd name="connsiteY168" fmla="*/ 0 h 540843"/>
              <a:gd name="connsiteX169" fmla="*/ 365153 w 624377"/>
              <a:gd name="connsiteY169" fmla="*/ 53609 h 540843"/>
              <a:gd name="connsiteX170" fmla="*/ 312191 w 624377"/>
              <a:gd name="connsiteY170" fmla="*/ 105926 h 540843"/>
              <a:gd name="connsiteX171" fmla="*/ 259229 w 624377"/>
              <a:gd name="connsiteY171" fmla="*/ 53609 h 540843"/>
              <a:gd name="connsiteX172" fmla="*/ 312191 w 624377"/>
              <a:gd name="connsiteY172" fmla="*/ 0 h 54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624377" h="540843">
                <a:moveTo>
                  <a:pt x="435350" y="360417"/>
                </a:moveTo>
                <a:cubicBezTo>
                  <a:pt x="438654" y="357159"/>
                  <a:pt x="444601" y="357159"/>
                  <a:pt x="447244" y="360417"/>
                </a:cubicBezTo>
                <a:lnTo>
                  <a:pt x="522572" y="434036"/>
                </a:lnTo>
                <a:lnTo>
                  <a:pt x="525215" y="411885"/>
                </a:lnTo>
                <a:cubicBezTo>
                  <a:pt x="525875" y="407324"/>
                  <a:pt x="530501" y="404067"/>
                  <a:pt x="535126" y="404718"/>
                </a:cubicBezTo>
                <a:cubicBezTo>
                  <a:pt x="539752" y="405370"/>
                  <a:pt x="543716" y="409930"/>
                  <a:pt x="542395" y="414491"/>
                </a:cubicBezTo>
                <a:lnTo>
                  <a:pt x="537109" y="453580"/>
                </a:lnTo>
                <a:cubicBezTo>
                  <a:pt x="536448" y="456838"/>
                  <a:pt x="533805" y="460095"/>
                  <a:pt x="529840" y="460747"/>
                </a:cubicBezTo>
                <a:lnTo>
                  <a:pt x="490194" y="465959"/>
                </a:lnTo>
                <a:cubicBezTo>
                  <a:pt x="489533" y="465959"/>
                  <a:pt x="488872" y="465959"/>
                  <a:pt x="488872" y="465959"/>
                </a:cubicBezTo>
                <a:cubicBezTo>
                  <a:pt x="484247" y="465959"/>
                  <a:pt x="480943" y="462701"/>
                  <a:pt x="480282" y="458792"/>
                </a:cubicBezTo>
                <a:cubicBezTo>
                  <a:pt x="479621" y="453580"/>
                  <a:pt x="482925" y="449671"/>
                  <a:pt x="487551" y="449020"/>
                </a:cubicBezTo>
                <a:lnTo>
                  <a:pt x="510017" y="445762"/>
                </a:lnTo>
                <a:lnTo>
                  <a:pt x="435350" y="372144"/>
                </a:lnTo>
                <a:cubicBezTo>
                  <a:pt x="432046" y="368886"/>
                  <a:pt x="432046" y="363674"/>
                  <a:pt x="435350" y="360417"/>
                </a:cubicBezTo>
                <a:close/>
                <a:moveTo>
                  <a:pt x="179342" y="360417"/>
                </a:moveTo>
                <a:cubicBezTo>
                  <a:pt x="182646" y="357159"/>
                  <a:pt x="187933" y="357159"/>
                  <a:pt x="191237" y="360417"/>
                </a:cubicBezTo>
                <a:cubicBezTo>
                  <a:pt x="195201" y="363674"/>
                  <a:pt x="195201" y="368886"/>
                  <a:pt x="191237" y="372144"/>
                </a:cubicBezTo>
                <a:lnTo>
                  <a:pt x="117229" y="446414"/>
                </a:lnTo>
                <a:lnTo>
                  <a:pt x="139035" y="449020"/>
                </a:lnTo>
                <a:cubicBezTo>
                  <a:pt x="143660" y="449671"/>
                  <a:pt x="146964" y="454232"/>
                  <a:pt x="146303" y="458792"/>
                </a:cubicBezTo>
                <a:cubicBezTo>
                  <a:pt x="145643" y="462701"/>
                  <a:pt x="142339" y="465959"/>
                  <a:pt x="137713" y="465959"/>
                </a:cubicBezTo>
                <a:cubicBezTo>
                  <a:pt x="137052" y="465959"/>
                  <a:pt x="136392" y="465959"/>
                  <a:pt x="136392" y="465959"/>
                </a:cubicBezTo>
                <a:lnTo>
                  <a:pt x="97405" y="460747"/>
                </a:lnTo>
                <a:cubicBezTo>
                  <a:pt x="93441" y="460095"/>
                  <a:pt x="90137" y="457489"/>
                  <a:pt x="89476" y="453580"/>
                </a:cubicBezTo>
                <a:lnTo>
                  <a:pt x="84190" y="414491"/>
                </a:lnTo>
                <a:cubicBezTo>
                  <a:pt x="83529" y="409279"/>
                  <a:pt x="86833" y="405370"/>
                  <a:pt x="92119" y="404718"/>
                </a:cubicBezTo>
                <a:cubicBezTo>
                  <a:pt x="96084" y="404067"/>
                  <a:pt x="100709" y="407324"/>
                  <a:pt x="101370" y="411885"/>
                </a:cubicBezTo>
                <a:lnTo>
                  <a:pt x="104674" y="434036"/>
                </a:lnTo>
                <a:close/>
                <a:moveTo>
                  <a:pt x="587379" y="201395"/>
                </a:moveTo>
                <a:cubicBezTo>
                  <a:pt x="591274" y="198743"/>
                  <a:pt x="596466" y="199406"/>
                  <a:pt x="599712" y="203384"/>
                </a:cubicBezTo>
                <a:lnTo>
                  <a:pt x="623079" y="235204"/>
                </a:lnTo>
                <a:cubicBezTo>
                  <a:pt x="623079" y="235867"/>
                  <a:pt x="623728" y="236530"/>
                  <a:pt x="624377" y="237193"/>
                </a:cubicBezTo>
                <a:cubicBezTo>
                  <a:pt x="624377" y="237193"/>
                  <a:pt x="624377" y="237193"/>
                  <a:pt x="624377" y="237856"/>
                </a:cubicBezTo>
                <a:cubicBezTo>
                  <a:pt x="624377" y="239181"/>
                  <a:pt x="624377" y="239844"/>
                  <a:pt x="624377" y="240507"/>
                </a:cubicBezTo>
                <a:cubicBezTo>
                  <a:pt x="624377" y="241170"/>
                  <a:pt x="624377" y="241833"/>
                  <a:pt x="624377" y="243159"/>
                </a:cubicBezTo>
                <a:cubicBezTo>
                  <a:pt x="623728" y="243822"/>
                  <a:pt x="623079" y="244485"/>
                  <a:pt x="623079" y="245811"/>
                </a:cubicBezTo>
                <a:lnTo>
                  <a:pt x="599063" y="277631"/>
                </a:lnTo>
                <a:cubicBezTo>
                  <a:pt x="597115" y="280282"/>
                  <a:pt x="594519" y="281608"/>
                  <a:pt x="592572" y="281608"/>
                </a:cubicBezTo>
                <a:cubicBezTo>
                  <a:pt x="590625" y="281608"/>
                  <a:pt x="588028" y="280282"/>
                  <a:pt x="586730" y="278957"/>
                </a:cubicBezTo>
                <a:cubicBezTo>
                  <a:pt x="583485" y="276305"/>
                  <a:pt x="582186" y="271002"/>
                  <a:pt x="585432" y="267024"/>
                </a:cubicBezTo>
                <a:lnTo>
                  <a:pt x="599063" y="249125"/>
                </a:lnTo>
                <a:lnTo>
                  <a:pt x="495209" y="249125"/>
                </a:lnTo>
                <a:cubicBezTo>
                  <a:pt x="490666" y="249125"/>
                  <a:pt x="486771" y="245148"/>
                  <a:pt x="486771" y="240507"/>
                </a:cubicBezTo>
                <a:cubicBezTo>
                  <a:pt x="486771" y="235867"/>
                  <a:pt x="490666" y="231226"/>
                  <a:pt x="495209" y="231226"/>
                </a:cubicBezTo>
                <a:lnTo>
                  <a:pt x="599063" y="231226"/>
                </a:lnTo>
                <a:lnTo>
                  <a:pt x="585432" y="213990"/>
                </a:lnTo>
                <a:cubicBezTo>
                  <a:pt x="582836" y="210013"/>
                  <a:pt x="583485" y="204710"/>
                  <a:pt x="587379" y="201395"/>
                </a:cubicBezTo>
                <a:close/>
                <a:moveTo>
                  <a:pt x="37647" y="201395"/>
                </a:moveTo>
                <a:cubicBezTo>
                  <a:pt x="41541" y="204710"/>
                  <a:pt x="41541" y="210013"/>
                  <a:pt x="38945" y="213990"/>
                </a:cubicBezTo>
                <a:lnTo>
                  <a:pt x="25963" y="231889"/>
                </a:lnTo>
                <a:lnTo>
                  <a:pt x="129168" y="231889"/>
                </a:lnTo>
                <a:cubicBezTo>
                  <a:pt x="133711" y="231889"/>
                  <a:pt x="137606" y="235867"/>
                  <a:pt x="137606" y="240507"/>
                </a:cubicBezTo>
                <a:cubicBezTo>
                  <a:pt x="137606" y="245811"/>
                  <a:pt x="133711" y="249125"/>
                  <a:pt x="129168" y="249125"/>
                </a:cubicBezTo>
                <a:lnTo>
                  <a:pt x="25314" y="249125"/>
                </a:lnTo>
                <a:lnTo>
                  <a:pt x="38945" y="267024"/>
                </a:lnTo>
                <a:cubicBezTo>
                  <a:pt x="41541" y="271002"/>
                  <a:pt x="40892" y="276305"/>
                  <a:pt x="36998" y="278957"/>
                </a:cubicBezTo>
                <a:cubicBezTo>
                  <a:pt x="35700" y="280282"/>
                  <a:pt x="33752" y="281608"/>
                  <a:pt x="31805" y="281608"/>
                </a:cubicBezTo>
                <a:cubicBezTo>
                  <a:pt x="29209" y="281608"/>
                  <a:pt x="26612" y="280282"/>
                  <a:pt x="25314" y="277631"/>
                </a:cubicBezTo>
                <a:lnTo>
                  <a:pt x="1947" y="245811"/>
                </a:lnTo>
                <a:cubicBezTo>
                  <a:pt x="1947" y="245811"/>
                  <a:pt x="1947" y="245811"/>
                  <a:pt x="1298" y="245811"/>
                </a:cubicBezTo>
                <a:cubicBezTo>
                  <a:pt x="649" y="245148"/>
                  <a:pt x="649" y="244485"/>
                  <a:pt x="649" y="243822"/>
                </a:cubicBezTo>
                <a:cubicBezTo>
                  <a:pt x="0" y="243822"/>
                  <a:pt x="0" y="243159"/>
                  <a:pt x="0" y="243159"/>
                </a:cubicBezTo>
                <a:cubicBezTo>
                  <a:pt x="0" y="242496"/>
                  <a:pt x="0" y="241833"/>
                  <a:pt x="0" y="240507"/>
                </a:cubicBezTo>
                <a:cubicBezTo>
                  <a:pt x="0" y="239844"/>
                  <a:pt x="0" y="239181"/>
                  <a:pt x="0" y="238518"/>
                </a:cubicBezTo>
                <a:cubicBezTo>
                  <a:pt x="0" y="237856"/>
                  <a:pt x="0" y="237856"/>
                  <a:pt x="649" y="237193"/>
                </a:cubicBezTo>
                <a:cubicBezTo>
                  <a:pt x="649" y="236530"/>
                  <a:pt x="649" y="236530"/>
                  <a:pt x="1298" y="235867"/>
                </a:cubicBezTo>
                <a:cubicBezTo>
                  <a:pt x="1947" y="235867"/>
                  <a:pt x="1947" y="235867"/>
                  <a:pt x="1947" y="235867"/>
                </a:cubicBezTo>
                <a:lnTo>
                  <a:pt x="25314" y="203384"/>
                </a:lnTo>
                <a:cubicBezTo>
                  <a:pt x="28560" y="199406"/>
                  <a:pt x="33752" y="198743"/>
                  <a:pt x="37647" y="201395"/>
                </a:cubicBezTo>
                <a:close/>
                <a:moveTo>
                  <a:pt x="285674" y="146614"/>
                </a:moveTo>
                <a:cubicBezTo>
                  <a:pt x="270070" y="146614"/>
                  <a:pt x="255117" y="148575"/>
                  <a:pt x="240813" y="152498"/>
                </a:cubicBezTo>
                <a:lnTo>
                  <a:pt x="221309" y="158382"/>
                </a:lnTo>
                <a:cubicBezTo>
                  <a:pt x="212857" y="161651"/>
                  <a:pt x="207656" y="169496"/>
                  <a:pt x="207656" y="177995"/>
                </a:cubicBezTo>
                <a:lnTo>
                  <a:pt x="207656" y="266909"/>
                </a:lnTo>
                <a:cubicBezTo>
                  <a:pt x="207656" y="273447"/>
                  <a:pt x="210257" y="279331"/>
                  <a:pt x="214808" y="283908"/>
                </a:cubicBezTo>
                <a:lnTo>
                  <a:pt x="237563" y="306136"/>
                </a:lnTo>
                <a:lnTo>
                  <a:pt x="221959" y="197608"/>
                </a:lnTo>
                <a:cubicBezTo>
                  <a:pt x="221309" y="193032"/>
                  <a:pt x="224560" y="188456"/>
                  <a:pt x="229111" y="188456"/>
                </a:cubicBezTo>
                <a:cubicBezTo>
                  <a:pt x="234312" y="187802"/>
                  <a:pt x="238213" y="190417"/>
                  <a:pt x="238863" y="195647"/>
                </a:cubicBezTo>
                <a:lnTo>
                  <a:pt x="257717" y="321173"/>
                </a:lnTo>
                <a:lnTo>
                  <a:pt x="370193" y="321173"/>
                </a:lnTo>
                <a:lnTo>
                  <a:pt x="388397" y="193686"/>
                </a:lnTo>
                <a:cubicBezTo>
                  <a:pt x="389697" y="189109"/>
                  <a:pt x="393598" y="185187"/>
                  <a:pt x="398149" y="186494"/>
                </a:cubicBezTo>
                <a:cubicBezTo>
                  <a:pt x="402700" y="187148"/>
                  <a:pt x="405951" y="191724"/>
                  <a:pt x="405951" y="196301"/>
                </a:cubicBezTo>
                <a:lnTo>
                  <a:pt x="389697" y="306136"/>
                </a:lnTo>
                <a:lnTo>
                  <a:pt x="412452" y="283908"/>
                </a:lnTo>
                <a:cubicBezTo>
                  <a:pt x="417003" y="279331"/>
                  <a:pt x="419604" y="273447"/>
                  <a:pt x="419604" y="266909"/>
                </a:cubicBezTo>
                <a:lnTo>
                  <a:pt x="419604" y="177995"/>
                </a:lnTo>
                <a:cubicBezTo>
                  <a:pt x="419604" y="169496"/>
                  <a:pt x="413753" y="161651"/>
                  <a:pt x="405951" y="158382"/>
                </a:cubicBezTo>
                <a:lnTo>
                  <a:pt x="386446" y="152498"/>
                </a:lnTo>
                <a:cubicBezTo>
                  <a:pt x="372143" y="148575"/>
                  <a:pt x="357190" y="146614"/>
                  <a:pt x="341586" y="146614"/>
                </a:cubicBezTo>
                <a:lnTo>
                  <a:pt x="340936" y="146614"/>
                </a:lnTo>
                <a:cubicBezTo>
                  <a:pt x="338336" y="153805"/>
                  <a:pt x="333784" y="159689"/>
                  <a:pt x="327283" y="162958"/>
                </a:cubicBezTo>
                <a:lnTo>
                  <a:pt x="338336" y="258410"/>
                </a:lnTo>
                <a:cubicBezTo>
                  <a:pt x="339636" y="263640"/>
                  <a:pt x="337685" y="268871"/>
                  <a:pt x="333784" y="272793"/>
                </a:cubicBezTo>
                <a:lnTo>
                  <a:pt x="319481" y="287176"/>
                </a:lnTo>
                <a:cubicBezTo>
                  <a:pt x="316231" y="290445"/>
                  <a:pt x="311029" y="290445"/>
                  <a:pt x="307779" y="287176"/>
                </a:cubicBezTo>
                <a:lnTo>
                  <a:pt x="293475" y="272793"/>
                </a:lnTo>
                <a:cubicBezTo>
                  <a:pt x="289574" y="268871"/>
                  <a:pt x="288274" y="263640"/>
                  <a:pt x="288274" y="258410"/>
                </a:cubicBezTo>
                <a:lnTo>
                  <a:pt x="300627" y="162958"/>
                </a:lnTo>
                <a:cubicBezTo>
                  <a:pt x="294126" y="159689"/>
                  <a:pt x="288924" y="153805"/>
                  <a:pt x="286324" y="146614"/>
                </a:cubicBezTo>
                <a:close/>
                <a:moveTo>
                  <a:pt x="285674" y="129615"/>
                </a:moveTo>
                <a:lnTo>
                  <a:pt x="341586" y="129615"/>
                </a:lnTo>
                <a:cubicBezTo>
                  <a:pt x="358490" y="129615"/>
                  <a:pt x="375394" y="131577"/>
                  <a:pt x="390997" y="136153"/>
                </a:cubicBezTo>
                <a:lnTo>
                  <a:pt x="411152" y="141383"/>
                </a:lnTo>
                <a:cubicBezTo>
                  <a:pt x="411152" y="141383"/>
                  <a:pt x="411152" y="142037"/>
                  <a:pt x="411802" y="142037"/>
                </a:cubicBezTo>
                <a:cubicBezTo>
                  <a:pt x="426756" y="147267"/>
                  <a:pt x="437158" y="162304"/>
                  <a:pt x="437158" y="177995"/>
                </a:cubicBezTo>
                <a:lnTo>
                  <a:pt x="437158" y="266909"/>
                </a:lnTo>
                <a:cubicBezTo>
                  <a:pt x="437158" y="278024"/>
                  <a:pt x="432607" y="288484"/>
                  <a:pt x="424155" y="296329"/>
                </a:cubicBezTo>
                <a:lnTo>
                  <a:pt x="385796" y="333595"/>
                </a:lnTo>
                <a:lnTo>
                  <a:pt x="385796" y="532344"/>
                </a:lnTo>
                <a:cubicBezTo>
                  <a:pt x="385796" y="537575"/>
                  <a:pt x="381895" y="540843"/>
                  <a:pt x="377344" y="540843"/>
                </a:cubicBezTo>
                <a:cubicBezTo>
                  <a:pt x="372793" y="540843"/>
                  <a:pt x="368892" y="537575"/>
                  <a:pt x="368892" y="532344"/>
                </a:cubicBezTo>
                <a:lnTo>
                  <a:pt x="368892" y="338825"/>
                </a:lnTo>
                <a:lnTo>
                  <a:pt x="323382" y="338825"/>
                </a:lnTo>
                <a:lnTo>
                  <a:pt x="323382" y="532344"/>
                </a:lnTo>
                <a:cubicBezTo>
                  <a:pt x="323382" y="537575"/>
                  <a:pt x="319481" y="540843"/>
                  <a:pt x="314930" y="540843"/>
                </a:cubicBezTo>
                <a:cubicBezTo>
                  <a:pt x="309729" y="540843"/>
                  <a:pt x="305828" y="537575"/>
                  <a:pt x="305828" y="532344"/>
                </a:cubicBezTo>
                <a:lnTo>
                  <a:pt x="305828" y="338825"/>
                </a:lnTo>
                <a:lnTo>
                  <a:pt x="259018" y="338825"/>
                </a:lnTo>
                <a:lnTo>
                  <a:pt x="259018" y="532344"/>
                </a:lnTo>
                <a:cubicBezTo>
                  <a:pt x="259018" y="537575"/>
                  <a:pt x="254467" y="540843"/>
                  <a:pt x="249916" y="540843"/>
                </a:cubicBezTo>
                <a:cubicBezTo>
                  <a:pt x="245364" y="540843"/>
                  <a:pt x="241464" y="537575"/>
                  <a:pt x="241464" y="532344"/>
                </a:cubicBezTo>
                <a:lnTo>
                  <a:pt x="241464" y="333595"/>
                </a:lnTo>
                <a:lnTo>
                  <a:pt x="202455" y="296329"/>
                </a:lnTo>
                <a:cubicBezTo>
                  <a:pt x="194653" y="288484"/>
                  <a:pt x="190102" y="278024"/>
                  <a:pt x="190102" y="266909"/>
                </a:cubicBezTo>
                <a:lnTo>
                  <a:pt x="190102" y="177995"/>
                </a:lnTo>
                <a:cubicBezTo>
                  <a:pt x="190102" y="162304"/>
                  <a:pt x="200504" y="147267"/>
                  <a:pt x="215458" y="142037"/>
                </a:cubicBezTo>
                <a:cubicBezTo>
                  <a:pt x="216108" y="142037"/>
                  <a:pt x="216108" y="141383"/>
                  <a:pt x="216758" y="141383"/>
                </a:cubicBezTo>
                <a:lnTo>
                  <a:pt x="236262" y="136153"/>
                </a:lnTo>
                <a:cubicBezTo>
                  <a:pt x="252516" y="131577"/>
                  <a:pt x="268770" y="129615"/>
                  <a:pt x="285674" y="129615"/>
                </a:cubicBezTo>
                <a:close/>
                <a:moveTo>
                  <a:pt x="312191" y="17439"/>
                </a:moveTo>
                <a:cubicBezTo>
                  <a:pt x="292815" y="17439"/>
                  <a:pt x="276668" y="33587"/>
                  <a:pt x="276668" y="53609"/>
                </a:cubicBezTo>
                <a:cubicBezTo>
                  <a:pt x="276668" y="72340"/>
                  <a:pt x="292815" y="88487"/>
                  <a:pt x="312191" y="88487"/>
                </a:cubicBezTo>
                <a:cubicBezTo>
                  <a:pt x="332213" y="88487"/>
                  <a:pt x="348360" y="72340"/>
                  <a:pt x="348360" y="53609"/>
                </a:cubicBezTo>
                <a:cubicBezTo>
                  <a:pt x="348360" y="33587"/>
                  <a:pt x="332213" y="17439"/>
                  <a:pt x="312191" y="17439"/>
                </a:cubicBezTo>
                <a:close/>
                <a:moveTo>
                  <a:pt x="135341" y="9295"/>
                </a:moveTo>
                <a:cubicBezTo>
                  <a:pt x="140522" y="8643"/>
                  <a:pt x="145056" y="11901"/>
                  <a:pt x="145056" y="16461"/>
                </a:cubicBezTo>
                <a:cubicBezTo>
                  <a:pt x="145703" y="21022"/>
                  <a:pt x="142465" y="25582"/>
                  <a:pt x="137932" y="26234"/>
                </a:cubicBezTo>
                <a:lnTo>
                  <a:pt x="116560" y="29491"/>
                </a:lnTo>
                <a:lnTo>
                  <a:pt x="189095" y="103110"/>
                </a:lnTo>
                <a:cubicBezTo>
                  <a:pt x="192333" y="106367"/>
                  <a:pt x="192333" y="111579"/>
                  <a:pt x="189095" y="114837"/>
                </a:cubicBezTo>
                <a:cubicBezTo>
                  <a:pt x="187152" y="116791"/>
                  <a:pt x="185209" y="117443"/>
                  <a:pt x="182619" y="117443"/>
                </a:cubicBezTo>
                <a:cubicBezTo>
                  <a:pt x="180676" y="117443"/>
                  <a:pt x="178733" y="116791"/>
                  <a:pt x="176790" y="114837"/>
                </a:cubicBezTo>
                <a:lnTo>
                  <a:pt x="104254" y="41869"/>
                </a:lnTo>
                <a:lnTo>
                  <a:pt x="101016" y="63369"/>
                </a:lnTo>
                <a:cubicBezTo>
                  <a:pt x="100369" y="67278"/>
                  <a:pt x="97130" y="70535"/>
                  <a:pt x="92597" y="70535"/>
                </a:cubicBezTo>
                <a:cubicBezTo>
                  <a:pt x="91949" y="70535"/>
                  <a:pt x="91949" y="70535"/>
                  <a:pt x="91302" y="70535"/>
                </a:cubicBezTo>
                <a:cubicBezTo>
                  <a:pt x="86768" y="69884"/>
                  <a:pt x="83530" y="65323"/>
                  <a:pt x="83530" y="60763"/>
                </a:cubicBezTo>
                <a:lnTo>
                  <a:pt x="89359" y="22325"/>
                </a:lnTo>
                <a:cubicBezTo>
                  <a:pt x="90006" y="18416"/>
                  <a:pt x="93245" y="15158"/>
                  <a:pt x="96483" y="14507"/>
                </a:cubicBezTo>
                <a:close/>
                <a:moveTo>
                  <a:pt x="489039" y="8643"/>
                </a:moveTo>
                <a:lnTo>
                  <a:pt x="527898" y="14507"/>
                </a:lnTo>
                <a:cubicBezTo>
                  <a:pt x="531136" y="15158"/>
                  <a:pt x="534374" y="18416"/>
                  <a:pt x="535022" y="21673"/>
                </a:cubicBezTo>
                <a:lnTo>
                  <a:pt x="540203" y="60763"/>
                </a:lnTo>
                <a:cubicBezTo>
                  <a:pt x="540850" y="65975"/>
                  <a:pt x="537612" y="70535"/>
                  <a:pt x="533079" y="70535"/>
                </a:cubicBezTo>
                <a:cubicBezTo>
                  <a:pt x="532431" y="70535"/>
                  <a:pt x="531783" y="70535"/>
                  <a:pt x="531783" y="70535"/>
                </a:cubicBezTo>
                <a:cubicBezTo>
                  <a:pt x="527250" y="70535"/>
                  <a:pt x="524012" y="67929"/>
                  <a:pt x="523364" y="63369"/>
                </a:cubicBezTo>
                <a:lnTo>
                  <a:pt x="520126" y="41869"/>
                </a:lnTo>
                <a:lnTo>
                  <a:pt x="446943" y="114837"/>
                </a:lnTo>
                <a:cubicBezTo>
                  <a:pt x="445647" y="116791"/>
                  <a:pt x="443057" y="117443"/>
                  <a:pt x="441762" y="117443"/>
                </a:cubicBezTo>
                <a:cubicBezTo>
                  <a:pt x="439171" y="117443"/>
                  <a:pt x="437228" y="116791"/>
                  <a:pt x="435285" y="114837"/>
                </a:cubicBezTo>
                <a:cubicBezTo>
                  <a:pt x="432047" y="111579"/>
                  <a:pt x="432047" y="106367"/>
                  <a:pt x="435285" y="102458"/>
                </a:cubicBezTo>
                <a:lnTo>
                  <a:pt x="508468" y="29491"/>
                </a:lnTo>
                <a:lnTo>
                  <a:pt x="486449" y="26234"/>
                </a:lnTo>
                <a:cubicBezTo>
                  <a:pt x="482563" y="25582"/>
                  <a:pt x="478677" y="21022"/>
                  <a:pt x="479325" y="16461"/>
                </a:cubicBezTo>
                <a:cubicBezTo>
                  <a:pt x="479972" y="11901"/>
                  <a:pt x="483858" y="8643"/>
                  <a:pt x="489039" y="8643"/>
                </a:cubicBezTo>
                <a:close/>
                <a:moveTo>
                  <a:pt x="312191" y="0"/>
                </a:moveTo>
                <a:cubicBezTo>
                  <a:pt x="341256" y="0"/>
                  <a:pt x="365153" y="23898"/>
                  <a:pt x="365153" y="53609"/>
                </a:cubicBezTo>
                <a:cubicBezTo>
                  <a:pt x="365153" y="82028"/>
                  <a:pt x="341256" y="105926"/>
                  <a:pt x="312191" y="105926"/>
                </a:cubicBezTo>
                <a:cubicBezTo>
                  <a:pt x="283127" y="105926"/>
                  <a:pt x="259229" y="82028"/>
                  <a:pt x="259229" y="53609"/>
                </a:cubicBezTo>
                <a:cubicBezTo>
                  <a:pt x="259229" y="23898"/>
                  <a:pt x="283127" y="0"/>
                  <a:pt x="312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6" name="Freeform 298">
            <a:extLst>
              <a:ext uri="{FF2B5EF4-FFF2-40B4-BE49-F238E27FC236}">
                <a16:creationId xmlns:a16="http://schemas.microsoft.com/office/drawing/2014/main" id="{AB78904B-7ACC-314D-B1E9-9799F2C4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129" y="3249176"/>
            <a:ext cx="5333999" cy="1256735"/>
          </a:xfrm>
          <a:custGeom>
            <a:avLst/>
            <a:gdLst>
              <a:gd name="T0" fmla="*/ 6645 w 7537"/>
              <a:gd name="T1" fmla="*/ 0 h 1783"/>
              <a:gd name="T2" fmla="*/ 0 w 7537"/>
              <a:gd name="T3" fmla="*/ 0 h 1783"/>
              <a:gd name="T4" fmla="*/ 0 w 7537"/>
              <a:gd name="T5" fmla="*/ 1492 h 1783"/>
              <a:gd name="T6" fmla="*/ 0 w 7537"/>
              <a:gd name="T7" fmla="*/ 1492 h 1783"/>
              <a:gd name="T8" fmla="*/ 289 w 7537"/>
              <a:gd name="T9" fmla="*/ 1782 h 1783"/>
              <a:gd name="T10" fmla="*/ 6658 w 7537"/>
              <a:gd name="T11" fmla="*/ 1782 h 1783"/>
              <a:gd name="T12" fmla="*/ 6658 w 7537"/>
              <a:gd name="T13" fmla="*/ 1782 h 1783"/>
              <a:gd name="T14" fmla="*/ 7039 w 7537"/>
              <a:gd name="T15" fmla="*/ 1609 h 1783"/>
              <a:gd name="T16" fmla="*/ 7360 w 7537"/>
              <a:gd name="T17" fmla="*/ 1242 h 1783"/>
              <a:gd name="T18" fmla="*/ 7360 w 7537"/>
              <a:gd name="T19" fmla="*/ 1242 h 1783"/>
              <a:gd name="T20" fmla="*/ 7360 w 7537"/>
              <a:gd name="T21" fmla="*/ 538 h 1783"/>
              <a:gd name="T22" fmla="*/ 7048 w 7537"/>
              <a:gd name="T23" fmla="*/ 183 h 1783"/>
              <a:gd name="T24" fmla="*/ 7048 w 7537"/>
              <a:gd name="T25" fmla="*/ 183 h 1783"/>
              <a:gd name="T26" fmla="*/ 6645 w 7537"/>
              <a:gd name="T27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7" h="1783">
                <a:moveTo>
                  <a:pt x="6645" y="0"/>
                </a:moveTo>
                <a:lnTo>
                  <a:pt x="0" y="0"/>
                </a:lnTo>
                <a:lnTo>
                  <a:pt x="0" y="1492"/>
                </a:lnTo>
                <a:lnTo>
                  <a:pt x="0" y="1492"/>
                </a:lnTo>
                <a:cubicBezTo>
                  <a:pt x="0" y="1652"/>
                  <a:pt x="130" y="1782"/>
                  <a:pt x="289" y="1782"/>
                </a:cubicBezTo>
                <a:lnTo>
                  <a:pt x="6658" y="1782"/>
                </a:lnTo>
                <a:lnTo>
                  <a:pt x="6658" y="1782"/>
                </a:lnTo>
                <a:cubicBezTo>
                  <a:pt x="6805" y="1782"/>
                  <a:pt x="6943" y="1719"/>
                  <a:pt x="7039" y="1609"/>
                </a:cubicBezTo>
                <a:lnTo>
                  <a:pt x="7360" y="1242"/>
                </a:lnTo>
                <a:lnTo>
                  <a:pt x="7360" y="1242"/>
                </a:lnTo>
                <a:cubicBezTo>
                  <a:pt x="7536" y="1041"/>
                  <a:pt x="7536" y="740"/>
                  <a:pt x="7360" y="538"/>
                </a:cubicBezTo>
                <a:lnTo>
                  <a:pt x="7048" y="183"/>
                </a:lnTo>
                <a:lnTo>
                  <a:pt x="7048" y="183"/>
                </a:lnTo>
                <a:cubicBezTo>
                  <a:pt x="6946" y="67"/>
                  <a:pt x="6800" y="0"/>
                  <a:pt x="6645" y="0"/>
                </a:cubicBezTo>
              </a:path>
            </a:pathLst>
          </a:custGeom>
          <a:solidFill>
            <a:srgbClr val="226789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7" name="Freeform 299">
            <a:extLst>
              <a:ext uri="{FF2B5EF4-FFF2-40B4-BE49-F238E27FC236}">
                <a16:creationId xmlns:a16="http://schemas.microsoft.com/office/drawing/2014/main" id="{C1092784-EF81-F640-AF66-8011D943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031" y="3161323"/>
            <a:ext cx="944426" cy="969134"/>
          </a:xfrm>
          <a:custGeom>
            <a:avLst/>
            <a:gdLst>
              <a:gd name="T0" fmla="*/ 759 w 1519"/>
              <a:gd name="T1" fmla="*/ 0 h 1557"/>
              <a:gd name="T2" fmla="*/ 0 w 1519"/>
              <a:gd name="T3" fmla="*/ 0 h 1557"/>
              <a:gd name="T4" fmla="*/ 0 w 1519"/>
              <a:gd name="T5" fmla="*/ 1225 h 1557"/>
              <a:gd name="T6" fmla="*/ 759 w 1519"/>
              <a:gd name="T7" fmla="*/ 1556 h 1557"/>
              <a:gd name="T8" fmla="*/ 1518 w 1519"/>
              <a:gd name="T9" fmla="*/ 1225 h 1557"/>
              <a:gd name="T10" fmla="*/ 1518 w 1519"/>
              <a:gd name="T11" fmla="*/ 0 h 1557"/>
              <a:gd name="T12" fmla="*/ 759 w 1519"/>
              <a:gd name="T13" fmla="*/ 0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9" h="1557">
                <a:moveTo>
                  <a:pt x="759" y="0"/>
                </a:moveTo>
                <a:lnTo>
                  <a:pt x="0" y="0"/>
                </a:lnTo>
                <a:lnTo>
                  <a:pt x="0" y="1225"/>
                </a:lnTo>
                <a:lnTo>
                  <a:pt x="759" y="1556"/>
                </a:lnTo>
                <a:lnTo>
                  <a:pt x="1518" y="1225"/>
                </a:lnTo>
                <a:lnTo>
                  <a:pt x="1518" y="0"/>
                </a:lnTo>
                <a:lnTo>
                  <a:pt x="759" y="0"/>
                </a:lnTo>
              </a:path>
            </a:pathLst>
          </a:custGeom>
          <a:solidFill>
            <a:srgbClr val="2267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CD4DAACD-C569-7248-B634-D58B73AA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247" y="3356247"/>
            <a:ext cx="601887" cy="486253"/>
          </a:xfrm>
          <a:custGeom>
            <a:avLst/>
            <a:gdLst>
              <a:gd name="connsiteX0" fmla="*/ 66099 w 631457"/>
              <a:gd name="connsiteY0" fmla="*/ 383081 h 510142"/>
              <a:gd name="connsiteX1" fmla="*/ 238561 w 631457"/>
              <a:gd name="connsiteY1" fmla="*/ 383081 h 510142"/>
              <a:gd name="connsiteX2" fmla="*/ 247054 w 631457"/>
              <a:gd name="connsiteY2" fmla="*/ 391402 h 510142"/>
              <a:gd name="connsiteX3" fmla="*/ 238561 w 631457"/>
              <a:gd name="connsiteY3" fmla="*/ 399723 h 510142"/>
              <a:gd name="connsiteX4" fmla="*/ 66099 w 631457"/>
              <a:gd name="connsiteY4" fmla="*/ 399723 h 510142"/>
              <a:gd name="connsiteX5" fmla="*/ 57607 w 631457"/>
              <a:gd name="connsiteY5" fmla="*/ 391402 h 510142"/>
              <a:gd name="connsiteX6" fmla="*/ 66099 w 631457"/>
              <a:gd name="connsiteY6" fmla="*/ 383081 h 510142"/>
              <a:gd name="connsiteX7" fmla="*/ 557713 w 631457"/>
              <a:gd name="connsiteY7" fmla="*/ 380536 h 510142"/>
              <a:gd name="connsiteX8" fmla="*/ 569315 w 631457"/>
              <a:gd name="connsiteY8" fmla="*/ 380536 h 510142"/>
              <a:gd name="connsiteX9" fmla="*/ 569315 w 631457"/>
              <a:gd name="connsiteY9" fmla="*/ 392756 h 510142"/>
              <a:gd name="connsiteX10" fmla="*/ 521618 w 631457"/>
              <a:gd name="connsiteY10" fmla="*/ 440350 h 510142"/>
              <a:gd name="connsiteX11" fmla="*/ 515817 w 631457"/>
              <a:gd name="connsiteY11" fmla="*/ 442923 h 510142"/>
              <a:gd name="connsiteX12" fmla="*/ 509372 w 631457"/>
              <a:gd name="connsiteY12" fmla="*/ 440350 h 510142"/>
              <a:gd name="connsiteX13" fmla="*/ 484235 w 631457"/>
              <a:gd name="connsiteY13" fmla="*/ 415267 h 510142"/>
              <a:gd name="connsiteX14" fmla="*/ 484235 w 631457"/>
              <a:gd name="connsiteY14" fmla="*/ 403690 h 510142"/>
              <a:gd name="connsiteX15" fmla="*/ 496481 w 631457"/>
              <a:gd name="connsiteY15" fmla="*/ 403690 h 510142"/>
              <a:gd name="connsiteX16" fmla="*/ 515817 w 631457"/>
              <a:gd name="connsiteY16" fmla="*/ 422342 h 510142"/>
              <a:gd name="connsiteX17" fmla="*/ 66099 w 631457"/>
              <a:gd name="connsiteY17" fmla="*/ 345636 h 510142"/>
              <a:gd name="connsiteX18" fmla="*/ 238561 w 631457"/>
              <a:gd name="connsiteY18" fmla="*/ 345636 h 510142"/>
              <a:gd name="connsiteX19" fmla="*/ 247054 w 631457"/>
              <a:gd name="connsiteY19" fmla="*/ 354597 h 510142"/>
              <a:gd name="connsiteX20" fmla="*/ 238561 w 631457"/>
              <a:gd name="connsiteY20" fmla="*/ 362278 h 510142"/>
              <a:gd name="connsiteX21" fmla="*/ 66099 w 631457"/>
              <a:gd name="connsiteY21" fmla="*/ 362278 h 510142"/>
              <a:gd name="connsiteX22" fmla="*/ 57607 w 631457"/>
              <a:gd name="connsiteY22" fmla="*/ 354597 h 510142"/>
              <a:gd name="connsiteX23" fmla="*/ 66099 w 631457"/>
              <a:gd name="connsiteY23" fmla="*/ 345636 h 510142"/>
              <a:gd name="connsiteX24" fmla="*/ 526965 w 631457"/>
              <a:gd name="connsiteY24" fmla="*/ 322470 h 510142"/>
              <a:gd name="connsiteX25" fmla="*/ 519109 w 631457"/>
              <a:gd name="connsiteY25" fmla="*/ 328333 h 510142"/>
              <a:gd name="connsiteX26" fmla="*/ 502744 w 631457"/>
              <a:gd name="connsiteY26" fmla="*/ 343968 h 510142"/>
              <a:gd name="connsiteX27" fmla="*/ 480487 w 631457"/>
              <a:gd name="connsiteY27" fmla="*/ 342013 h 510142"/>
              <a:gd name="connsiteX28" fmla="*/ 472632 w 631457"/>
              <a:gd name="connsiteY28" fmla="*/ 341362 h 510142"/>
              <a:gd name="connsiteX29" fmla="*/ 469359 w 631457"/>
              <a:gd name="connsiteY29" fmla="*/ 343968 h 510142"/>
              <a:gd name="connsiteX30" fmla="*/ 468049 w 631457"/>
              <a:gd name="connsiteY30" fmla="*/ 345270 h 510142"/>
              <a:gd name="connsiteX31" fmla="*/ 468049 w 631457"/>
              <a:gd name="connsiteY31" fmla="*/ 345922 h 510142"/>
              <a:gd name="connsiteX32" fmla="*/ 467395 w 631457"/>
              <a:gd name="connsiteY32" fmla="*/ 346573 h 510142"/>
              <a:gd name="connsiteX33" fmla="*/ 467395 w 631457"/>
              <a:gd name="connsiteY33" fmla="*/ 347225 h 510142"/>
              <a:gd name="connsiteX34" fmla="*/ 467395 w 631457"/>
              <a:gd name="connsiteY34" fmla="*/ 348528 h 510142"/>
              <a:gd name="connsiteX35" fmla="*/ 467395 w 631457"/>
              <a:gd name="connsiteY35" fmla="*/ 349179 h 510142"/>
              <a:gd name="connsiteX36" fmla="*/ 467395 w 631457"/>
              <a:gd name="connsiteY36" fmla="*/ 349831 h 510142"/>
              <a:gd name="connsiteX37" fmla="*/ 467395 w 631457"/>
              <a:gd name="connsiteY37" fmla="*/ 351134 h 510142"/>
              <a:gd name="connsiteX38" fmla="*/ 468049 w 631457"/>
              <a:gd name="connsiteY38" fmla="*/ 353088 h 510142"/>
              <a:gd name="connsiteX39" fmla="*/ 468049 w 631457"/>
              <a:gd name="connsiteY39" fmla="*/ 369374 h 510142"/>
              <a:gd name="connsiteX40" fmla="*/ 468049 w 631457"/>
              <a:gd name="connsiteY40" fmla="*/ 370026 h 510142"/>
              <a:gd name="connsiteX41" fmla="*/ 466086 w 631457"/>
              <a:gd name="connsiteY41" fmla="*/ 374586 h 510142"/>
              <a:gd name="connsiteX42" fmla="*/ 462158 w 631457"/>
              <a:gd name="connsiteY42" fmla="*/ 379797 h 510142"/>
              <a:gd name="connsiteX43" fmla="*/ 458230 w 631457"/>
              <a:gd name="connsiteY43" fmla="*/ 383706 h 510142"/>
              <a:gd name="connsiteX44" fmla="*/ 457576 w 631457"/>
              <a:gd name="connsiteY44" fmla="*/ 383706 h 510142"/>
              <a:gd name="connsiteX45" fmla="*/ 447756 w 631457"/>
              <a:gd name="connsiteY45" fmla="*/ 387615 h 510142"/>
              <a:gd name="connsiteX46" fmla="*/ 445138 w 631457"/>
              <a:gd name="connsiteY46" fmla="*/ 388918 h 510142"/>
              <a:gd name="connsiteX47" fmla="*/ 444483 w 631457"/>
              <a:gd name="connsiteY47" fmla="*/ 388918 h 510142"/>
              <a:gd name="connsiteX48" fmla="*/ 442520 w 631457"/>
              <a:gd name="connsiteY48" fmla="*/ 390221 h 510142"/>
              <a:gd name="connsiteX49" fmla="*/ 440556 w 631457"/>
              <a:gd name="connsiteY49" fmla="*/ 393478 h 510142"/>
              <a:gd name="connsiteX50" fmla="*/ 442520 w 631457"/>
              <a:gd name="connsiteY50" fmla="*/ 402598 h 510142"/>
              <a:gd name="connsiteX51" fmla="*/ 443174 w 631457"/>
              <a:gd name="connsiteY51" fmla="*/ 403250 h 510142"/>
              <a:gd name="connsiteX52" fmla="*/ 445138 w 631457"/>
              <a:gd name="connsiteY52" fmla="*/ 403901 h 510142"/>
              <a:gd name="connsiteX53" fmla="*/ 453648 w 631457"/>
              <a:gd name="connsiteY53" fmla="*/ 412370 h 510142"/>
              <a:gd name="connsiteX54" fmla="*/ 456266 w 631457"/>
              <a:gd name="connsiteY54" fmla="*/ 414976 h 510142"/>
              <a:gd name="connsiteX55" fmla="*/ 454957 w 631457"/>
              <a:gd name="connsiteY55" fmla="*/ 415627 h 510142"/>
              <a:gd name="connsiteX56" fmla="*/ 457576 w 631457"/>
              <a:gd name="connsiteY56" fmla="*/ 422142 h 510142"/>
              <a:gd name="connsiteX57" fmla="*/ 457576 w 631457"/>
              <a:gd name="connsiteY57" fmla="*/ 428005 h 510142"/>
              <a:gd name="connsiteX58" fmla="*/ 453648 w 631457"/>
              <a:gd name="connsiteY58" fmla="*/ 440383 h 510142"/>
              <a:gd name="connsiteX59" fmla="*/ 453648 w 631457"/>
              <a:gd name="connsiteY59" fmla="*/ 441686 h 510142"/>
              <a:gd name="connsiteX60" fmla="*/ 452993 w 631457"/>
              <a:gd name="connsiteY60" fmla="*/ 442337 h 510142"/>
              <a:gd name="connsiteX61" fmla="*/ 451684 w 631457"/>
              <a:gd name="connsiteY61" fmla="*/ 443640 h 510142"/>
              <a:gd name="connsiteX62" fmla="*/ 450375 w 631457"/>
              <a:gd name="connsiteY62" fmla="*/ 445594 h 510142"/>
              <a:gd name="connsiteX63" fmla="*/ 450375 w 631457"/>
              <a:gd name="connsiteY63" fmla="*/ 446246 h 510142"/>
              <a:gd name="connsiteX64" fmla="*/ 449720 w 631457"/>
              <a:gd name="connsiteY64" fmla="*/ 448852 h 510142"/>
              <a:gd name="connsiteX65" fmla="*/ 450375 w 631457"/>
              <a:gd name="connsiteY65" fmla="*/ 453412 h 510142"/>
              <a:gd name="connsiteX66" fmla="*/ 460194 w 631457"/>
              <a:gd name="connsiteY66" fmla="*/ 457972 h 510142"/>
              <a:gd name="connsiteX67" fmla="*/ 464776 w 631457"/>
              <a:gd name="connsiteY67" fmla="*/ 457972 h 510142"/>
              <a:gd name="connsiteX68" fmla="*/ 481796 w 631457"/>
              <a:gd name="connsiteY68" fmla="*/ 463835 h 510142"/>
              <a:gd name="connsiteX69" fmla="*/ 490961 w 631457"/>
              <a:gd name="connsiteY69" fmla="*/ 484030 h 510142"/>
              <a:gd name="connsiteX70" fmla="*/ 496853 w 631457"/>
              <a:gd name="connsiteY70" fmla="*/ 492499 h 510142"/>
              <a:gd name="connsiteX71" fmla="*/ 506672 w 631457"/>
              <a:gd name="connsiteY71" fmla="*/ 489893 h 510142"/>
              <a:gd name="connsiteX72" fmla="*/ 526965 w 631457"/>
              <a:gd name="connsiteY72" fmla="*/ 480121 h 510142"/>
              <a:gd name="connsiteX73" fmla="*/ 547258 w 631457"/>
              <a:gd name="connsiteY73" fmla="*/ 489893 h 510142"/>
              <a:gd name="connsiteX74" fmla="*/ 557077 w 631457"/>
              <a:gd name="connsiteY74" fmla="*/ 492499 h 510142"/>
              <a:gd name="connsiteX75" fmla="*/ 562969 w 631457"/>
              <a:gd name="connsiteY75" fmla="*/ 484030 h 510142"/>
              <a:gd name="connsiteX76" fmla="*/ 572133 w 631457"/>
              <a:gd name="connsiteY76" fmla="*/ 463835 h 510142"/>
              <a:gd name="connsiteX77" fmla="*/ 594390 w 631457"/>
              <a:gd name="connsiteY77" fmla="*/ 457972 h 510142"/>
              <a:gd name="connsiteX78" fmla="*/ 603555 w 631457"/>
              <a:gd name="connsiteY78" fmla="*/ 453412 h 510142"/>
              <a:gd name="connsiteX79" fmla="*/ 602245 w 631457"/>
              <a:gd name="connsiteY79" fmla="*/ 443640 h 510142"/>
              <a:gd name="connsiteX80" fmla="*/ 596354 w 631457"/>
              <a:gd name="connsiteY80" fmla="*/ 422142 h 510142"/>
              <a:gd name="connsiteX81" fmla="*/ 609446 w 631457"/>
              <a:gd name="connsiteY81" fmla="*/ 403901 h 510142"/>
              <a:gd name="connsiteX82" fmla="*/ 614029 w 631457"/>
              <a:gd name="connsiteY82" fmla="*/ 394781 h 510142"/>
              <a:gd name="connsiteX83" fmla="*/ 606828 w 631457"/>
              <a:gd name="connsiteY83" fmla="*/ 387615 h 510142"/>
              <a:gd name="connsiteX84" fmla="*/ 587844 w 631457"/>
              <a:gd name="connsiteY84" fmla="*/ 374586 h 510142"/>
              <a:gd name="connsiteX85" fmla="*/ 585880 w 631457"/>
              <a:gd name="connsiteY85" fmla="*/ 353088 h 510142"/>
              <a:gd name="connsiteX86" fmla="*/ 583916 w 631457"/>
              <a:gd name="connsiteY86" fmla="*/ 342665 h 510142"/>
              <a:gd name="connsiteX87" fmla="*/ 573442 w 631457"/>
              <a:gd name="connsiteY87" fmla="*/ 342013 h 510142"/>
              <a:gd name="connsiteX88" fmla="*/ 551186 w 631457"/>
              <a:gd name="connsiteY88" fmla="*/ 343968 h 510142"/>
              <a:gd name="connsiteX89" fmla="*/ 535475 w 631457"/>
              <a:gd name="connsiteY89" fmla="*/ 328333 h 510142"/>
              <a:gd name="connsiteX90" fmla="*/ 527619 w 631457"/>
              <a:gd name="connsiteY90" fmla="*/ 322470 h 510142"/>
              <a:gd name="connsiteX91" fmla="*/ 66099 w 631457"/>
              <a:gd name="connsiteY91" fmla="*/ 308193 h 510142"/>
              <a:gd name="connsiteX92" fmla="*/ 238561 w 631457"/>
              <a:gd name="connsiteY92" fmla="*/ 308193 h 510142"/>
              <a:gd name="connsiteX93" fmla="*/ 247054 w 631457"/>
              <a:gd name="connsiteY93" fmla="*/ 316834 h 510142"/>
              <a:gd name="connsiteX94" fmla="*/ 238561 w 631457"/>
              <a:gd name="connsiteY94" fmla="*/ 324858 h 510142"/>
              <a:gd name="connsiteX95" fmla="*/ 66099 w 631457"/>
              <a:gd name="connsiteY95" fmla="*/ 324858 h 510142"/>
              <a:gd name="connsiteX96" fmla="*/ 57607 w 631457"/>
              <a:gd name="connsiteY96" fmla="*/ 316834 h 510142"/>
              <a:gd name="connsiteX97" fmla="*/ 66099 w 631457"/>
              <a:gd name="connsiteY97" fmla="*/ 308193 h 510142"/>
              <a:gd name="connsiteX98" fmla="*/ 66000 w 631457"/>
              <a:gd name="connsiteY98" fmla="*/ 267869 h 510142"/>
              <a:gd name="connsiteX99" fmla="*/ 160902 w 631457"/>
              <a:gd name="connsiteY99" fmla="*/ 267869 h 510142"/>
              <a:gd name="connsiteX100" fmla="*/ 169294 w 631457"/>
              <a:gd name="connsiteY100" fmla="*/ 276190 h 510142"/>
              <a:gd name="connsiteX101" fmla="*/ 160902 w 631457"/>
              <a:gd name="connsiteY101" fmla="*/ 284511 h 510142"/>
              <a:gd name="connsiteX102" fmla="*/ 66000 w 631457"/>
              <a:gd name="connsiteY102" fmla="*/ 284511 h 510142"/>
              <a:gd name="connsiteX103" fmla="*/ 57607 w 631457"/>
              <a:gd name="connsiteY103" fmla="*/ 276190 h 510142"/>
              <a:gd name="connsiteX104" fmla="*/ 66000 w 631457"/>
              <a:gd name="connsiteY104" fmla="*/ 267869 h 510142"/>
              <a:gd name="connsiteX105" fmla="*/ 318797 w 631457"/>
              <a:gd name="connsiteY105" fmla="*/ 265142 h 510142"/>
              <a:gd name="connsiteX106" fmla="*/ 305705 w 631457"/>
              <a:gd name="connsiteY106" fmla="*/ 278171 h 510142"/>
              <a:gd name="connsiteX107" fmla="*/ 305705 w 631457"/>
              <a:gd name="connsiteY107" fmla="*/ 371980 h 510142"/>
              <a:gd name="connsiteX108" fmla="*/ 333853 w 631457"/>
              <a:gd name="connsiteY108" fmla="*/ 400644 h 510142"/>
              <a:gd name="connsiteX109" fmla="*/ 422881 w 631457"/>
              <a:gd name="connsiteY109" fmla="*/ 400644 h 510142"/>
              <a:gd name="connsiteX110" fmla="*/ 422881 w 631457"/>
              <a:gd name="connsiteY110" fmla="*/ 398690 h 510142"/>
              <a:gd name="connsiteX111" fmla="*/ 422881 w 631457"/>
              <a:gd name="connsiteY111" fmla="*/ 396735 h 510142"/>
              <a:gd name="connsiteX112" fmla="*/ 422881 w 631457"/>
              <a:gd name="connsiteY112" fmla="*/ 394781 h 510142"/>
              <a:gd name="connsiteX113" fmla="*/ 422881 w 631457"/>
              <a:gd name="connsiteY113" fmla="*/ 392827 h 510142"/>
              <a:gd name="connsiteX114" fmla="*/ 422881 w 631457"/>
              <a:gd name="connsiteY114" fmla="*/ 392175 h 510142"/>
              <a:gd name="connsiteX115" fmla="*/ 423536 w 631457"/>
              <a:gd name="connsiteY115" fmla="*/ 390872 h 510142"/>
              <a:gd name="connsiteX116" fmla="*/ 424190 w 631457"/>
              <a:gd name="connsiteY116" fmla="*/ 388918 h 510142"/>
              <a:gd name="connsiteX117" fmla="*/ 424190 w 631457"/>
              <a:gd name="connsiteY117" fmla="*/ 388266 h 510142"/>
              <a:gd name="connsiteX118" fmla="*/ 424845 w 631457"/>
              <a:gd name="connsiteY118" fmla="*/ 386312 h 510142"/>
              <a:gd name="connsiteX119" fmla="*/ 425500 w 631457"/>
              <a:gd name="connsiteY119" fmla="*/ 385009 h 510142"/>
              <a:gd name="connsiteX120" fmla="*/ 426809 w 631457"/>
              <a:gd name="connsiteY120" fmla="*/ 383055 h 510142"/>
              <a:gd name="connsiteX121" fmla="*/ 427463 w 631457"/>
              <a:gd name="connsiteY121" fmla="*/ 381752 h 510142"/>
              <a:gd name="connsiteX122" fmla="*/ 428773 w 631457"/>
              <a:gd name="connsiteY122" fmla="*/ 379797 h 510142"/>
              <a:gd name="connsiteX123" fmla="*/ 429427 w 631457"/>
              <a:gd name="connsiteY123" fmla="*/ 379146 h 510142"/>
              <a:gd name="connsiteX124" fmla="*/ 431391 w 631457"/>
              <a:gd name="connsiteY124" fmla="*/ 377192 h 510142"/>
              <a:gd name="connsiteX125" fmla="*/ 432046 w 631457"/>
              <a:gd name="connsiteY125" fmla="*/ 375889 h 510142"/>
              <a:gd name="connsiteX126" fmla="*/ 434664 w 631457"/>
              <a:gd name="connsiteY126" fmla="*/ 374586 h 510142"/>
              <a:gd name="connsiteX127" fmla="*/ 435319 w 631457"/>
              <a:gd name="connsiteY127" fmla="*/ 373934 h 510142"/>
              <a:gd name="connsiteX128" fmla="*/ 437283 w 631457"/>
              <a:gd name="connsiteY128" fmla="*/ 372631 h 510142"/>
              <a:gd name="connsiteX129" fmla="*/ 439246 w 631457"/>
              <a:gd name="connsiteY129" fmla="*/ 371980 h 510142"/>
              <a:gd name="connsiteX130" fmla="*/ 440556 w 631457"/>
              <a:gd name="connsiteY130" fmla="*/ 371329 h 510142"/>
              <a:gd name="connsiteX131" fmla="*/ 445138 w 631457"/>
              <a:gd name="connsiteY131" fmla="*/ 370677 h 510142"/>
              <a:gd name="connsiteX132" fmla="*/ 451029 w 631457"/>
              <a:gd name="connsiteY132" fmla="*/ 366768 h 510142"/>
              <a:gd name="connsiteX133" fmla="*/ 451684 w 631457"/>
              <a:gd name="connsiteY133" fmla="*/ 358951 h 510142"/>
              <a:gd name="connsiteX134" fmla="*/ 450375 w 631457"/>
              <a:gd name="connsiteY134" fmla="*/ 354391 h 510142"/>
              <a:gd name="connsiteX135" fmla="*/ 450375 w 631457"/>
              <a:gd name="connsiteY135" fmla="*/ 353739 h 510142"/>
              <a:gd name="connsiteX136" fmla="*/ 449720 w 631457"/>
              <a:gd name="connsiteY136" fmla="*/ 350482 h 510142"/>
              <a:gd name="connsiteX137" fmla="*/ 449720 w 631457"/>
              <a:gd name="connsiteY137" fmla="*/ 349831 h 510142"/>
              <a:gd name="connsiteX138" fmla="*/ 451029 w 631457"/>
              <a:gd name="connsiteY138" fmla="*/ 342013 h 510142"/>
              <a:gd name="connsiteX139" fmla="*/ 452339 w 631457"/>
              <a:gd name="connsiteY139" fmla="*/ 338104 h 510142"/>
              <a:gd name="connsiteX140" fmla="*/ 452993 w 631457"/>
              <a:gd name="connsiteY140" fmla="*/ 338104 h 510142"/>
              <a:gd name="connsiteX141" fmla="*/ 454303 w 631457"/>
              <a:gd name="connsiteY141" fmla="*/ 334847 h 510142"/>
              <a:gd name="connsiteX142" fmla="*/ 454957 w 631457"/>
              <a:gd name="connsiteY142" fmla="*/ 333544 h 510142"/>
              <a:gd name="connsiteX143" fmla="*/ 456921 w 631457"/>
              <a:gd name="connsiteY143" fmla="*/ 331590 h 510142"/>
              <a:gd name="connsiteX144" fmla="*/ 458230 w 631457"/>
              <a:gd name="connsiteY144" fmla="*/ 330287 h 510142"/>
              <a:gd name="connsiteX145" fmla="*/ 458885 w 631457"/>
              <a:gd name="connsiteY145" fmla="*/ 329636 h 510142"/>
              <a:gd name="connsiteX146" fmla="*/ 460194 w 631457"/>
              <a:gd name="connsiteY146" fmla="*/ 328984 h 510142"/>
              <a:gd name="connsiteX147" fmla="*/ 460849 w 631457"/>
              <a:gd name="connsiteY147" fmla="*/ 328333 h 510142"/>
              <a:gd name="connsiteX148" fmla="*/ 460849 w 631457"/>
              <a:gd name="connsiteY148" fmla="*/ 278171 h 510142"/>
              <a:gd name="connsiteX149" fmla="*/ 447102 w 631457"/>
              <a:gd name="connsiteY149" fmla="*/ 265142 h 510142"/>
              <a:gd name="connsiteX150" fmla="*/ 74626 w 631457"/>
              <a:gd name="connsiteY150" fmla="*/ 93158 h 510142"/>
              <a:gd name="connsiteX151" fmla="*/ 74626 w 631457"/>
              <a:gd name="connsiteY151" fmla="*/ 208465 h 510142"/>
              <a:gd name="connsiteX152" fmla="*/ 75935 w 631457"/>
              <a:gd name="connsiteY152" fmla="*/ 209768 h 510142"/>
              <a:gd name="connsiteX153" fmla="*/ 459539 w 631457"/>
              <a:gd name="connsiteY153" fmla="*/ 209768 h 510142"/>
              <a:gd name="connsiteX154" fmla="*/ 460849 w 631457"/>
              <a:gd name="connsiteY154" fmla="*/ 208465 h 510142"/>
              <a:gd name="connsiteX155" fmla="*/ 460849 w 631457"/>
              <a:gd name="connsiteY155" fmla="*/ 93158 h 510142"/>
              <a:gd name="connsiteX156" fmla="*/ 17020 w 631457"/>
              <a:gd name="connsiteY156" fmla="*/ 93158 h 510142"/>
              <a:gd name="connsiteX157" fmla="*/ 17020 w 631457"/>
              <a:gd name="connsiteY157" fmla="*/ 427354 h 510142"/>
              <a:gd name="connsiteX158" fmla="*/ 28803 w 631457"/>
              <a:gd name="connsiteY158" fmla="*/ 439080 h 510142"/>
              <a:gd name="connsiteX159" fmla="*/ 434664 w 631457"/>
              <a:gd name="connsiteY159" fmla="*/ 439080 h 510142"/>
              <a:gd name="connsiteX160" fmla="*/ 435319 w 631457"/>
              <a:gd name="connsiteY160" fmla="*/ 437125 h 510142"/>
              <a:gd name="connsiteX161" fmla="*/ 436628 w 631457"/>
              <a:gd name="connsiteY161" fmla="*/ 435822 h 510142"/>
              <a:gd name="connsiteX162" fmla="*/ 438592 w 631457"/>
              <a:gd name="connsiteY162" fmla="*/ 432565 h 510142"/>
              <a:gd name="connsiteX163" fmla="*/ 440556 w 631457"/>
              <a:gd name="connsiteY163" fmla="*/ 424748 h 510142"/>
              <a:gd name="connsiteX164" fmla="*/ 436628 w 631457"/>
              <a:gd name="connsiteY164" fmla="*/ 418885 h 510142"/>
              <a:gd name="connsiteX165" fmla="*/ 434664 w 631457"/>
              <a:gd name="connsiteY165" fmla="*/ 417582 h 510142"/>
              <a:gd name="connsiteX166" fmla="*/ 432046 w 631457"/>
              <a:gd name="connsiteY166" fmla="*/ 417582 h 510142"/>
              <a:gd name="connsiteX167" fmla="*/ 333853 w 631457"/>
              <a:gd name="connsiteY167" fmla="*/ 417582 h 510142"/>
              <a:gd name="connsiteX168" fmla="*/ 288030 w 631457"/>
              <a:gd name="connsiteY168" fmla="*/ 371980 h 510142"/>
              <a:gd name="connsiteX169" fmla="*/ 288030 w 631457"/>
              <a:gd name="connsiteY169" fmla="*/ 278171 h 510142"/>
              <a:gd name="connsiteX170" fmla="*/ 318797 w 631457"/>
              <a:gd name="connsiteY170" fmla="*/ 247552 h 510142"/>
              <a:gd name="connsiteX171" fmla="*/ 447102 w 631457"/>
              <a:gd name="connsiteY171" fmla="*/ 247552 h 510142"/>
              <a:gd name="connsiteX172" fmla="*/ 477869 w 631457"/>
              <a:gd name="connsiteY172" fmla="*/ 278171 h 510142"/>
              <a:gd name="connsiteX173" fmla="*/ 477869 w 631457"/>
              <a:gd name="connsiteY173" fmla="*/ 323121 h 510142"/>
              <a:gd name="connsiteX174" fmla="*/ 489652 w 631457"/>
              <a:gd name="connsiteY174" fmla="*/ 327030 h 510142"/>
              <a:gd name="connsiteX175" fmla="*/ 496853 w 631457"/>
              <a:gd name="connsiteY175" fmla="*/ 327681 h 510142"/>
              <a:gd name="connsiteX176" fmla="*/ 502089 w 631457"/>
              <a:gd name="connsiteY176" fmla="*/ 322470 h 510142"/>
              <a:gd name="connsiteX177" fmla="*/ 504708 w 631457"/>
              <a:gd name="connsiteY177" fmla="*/ 317909 h 510142"/>
              <a:gd name="connsiteX178" fmla="*/ 505363 w 631457"/>
              <a:gd name="connsiteY178" fmla="*/ 316606 h 510142"/>
              <a:gd name="connsiteX179" fmla="*/ 508636 w 631457"/>
              <a:gd name="connsiteY179" fmla="*/ 313349 h 510142"/>
              <a:gd name="connsiteX180" fmla="*/ 508636 w 631457"/>
              <a:gd name="connsiteY180" fmla="*/ 312698 h 510142"/>
              <a:gd name="connsiteX181" fmla="*/ 512563 w 631457"/>
              <a:gd name="connsiteY181" fmla="*/ 309440 h 510142"/>
              <a:gd name="connsiteX182" fmla="*/ 513873 w 631457"/>
              <a:gd name="connsiteY182" fmla="*/ 308789 h 510142"/>
              <a:gd name="connsiteX183" fmla="*/ 517800 w 631457"/>
              <a:gd name="connsiteY183" fmla="*/ 306835 h 510142"/>
              <a:gd name="connsiteX184" fmla="*/ 518455 w 631457"/>
              <a:gd name="connsiteY184" fmla="*/ 306835 h 510142"/>
              <a:gd name="connsiteX185" fmla="*/ 518455 w 631457"/>
              <a:gd name="connsiteY185" fmla="*/ 93158 h 510142"/>
              <a:gd name="connsiteX186" fmla="*/ 477869 w 631457"/>
              <a:gd name="connsiteY186" fmla="*/ 93158 h 510142"/>
              <a:gd name="connsiteX187" fmla="*/ 477869 w 631457"/>
              <a:gd name="connsiteY187" fmla="*/ 208465 h 510142"/>
              <a:gd name="connsiteX188" fmla="*/ 459539 w 631457"/>
              <a:gd name="connsiteY188" fmla="*/ 226706 h 510142"/>
              <a:gd name="connsiteX189" fmla="*/ 75935 w 631457"/>
              <a:gd name="connsiteY189" fmla="*/ 226706 h 510142"/>
              <a:gd name="connsiteX190" fmla="*/ 57606 w 631457"/>
              <a:gd name="connsiteY190" fmla="*/ 208465 h 510142"/>
              <a:gd name="connsiteX191" fmla="*/ 57606 w 631457"/>
              <a:gd name="connsiteY191" fmla="*/ 93158 h 510142"/>
              <a:gd name="connsiteX192" fmla="*/ 470931 w 631457"/>
              <a:gd name="connsiteY192" fmla="*/ 40324 h 510142"/>
              <a:gd name="connsiteX193" fmla="*/ 480341 w 631457"/>
              <a:gd name="connsiteY193" fmla="*/ 49733 h 510142"/>
              <a:gd name="connsiteX194" fmla="*/ 470931 w 631457"/>
              <a:gd name="connsiteY194" fmla="*/ 59815 h 510142"/>
              <a:gd name="connsiteX195" fmla="*/ 460850 w 631457"/>
              <a:gd name="connsiteY195" fmla="*/ 49733 h 510142"/>
              <a:gd name="connsiteX196" fmla="*/ 470931 w 631457"/>
              <a:gd name="connsiteY196" fmla="*/ 40324 h 510142"/>
              <a:gd name="connsiteX197" fmla="*/ 433139 w 631457"/>
              <a:gd name="connsiteY197" fmla="*/ 40324 h 510142"/>
              <a:gd name="connsiteX198" fmla="*/ 442872 w 631457"/>
              <a:gd name="connsiteY198" fmla="*/ 49733 h 510142"/>
              <a:gd name="connsiteX199" fmla="*/ 433139 w 631457"/>
              <a:gd name="connsiteY199" fmla="*/ 59815 h 510142"/>
              <a:gd name="connsiteX200" fmla="*/ 423406 w 631457"/>
              <a:gd name="connsiteY200" fmla="*/ 49733 h 510142"/>
              <a:gd name="connsiteX201" fmla="*/ 433139 w 631457"/>
              <a:gd name="connsiteY201" fmla="*/ 40324 h 510142"/>
              <a:gd name="connsiteX202" fmla="*/ 393163 w 631457"/>
              <a:gd name="connsiteY202" fmla="*/ 40324 h 510142"/>
              <a:gd name="connsiteX203" fmla="*/ 402571 w 631457"/>
              <a:gd name="connsiteY203" fmla="*/ 49733 h 510142"/>
              <a:gd name="connsiteX204" fmla="*/ 393163 w 631457"/>
              <a:gd name="connsiteY204" fmla="*/ 59815 h 510142"/>
              <a:gd name="connsiteX205" fmla="*/ 383082 w 631457"/>
              <a:gd name="connsiteY205" fmla="*/ 49733 h 510142"/>
              <a:gd name="connsiteX206" fmla="*/ 393163 w 631457"/>
              <a:gd name="connsiteY206" fmla="*/ 40324 h 510142"/>
              <a:gd name="connsiteX207" fmla="*/ 66073 w 631457"/>
              <a:gd name="connsiteY207" fmla="*/ 40324 h 510142"/>
              <a:gd name="connsiteX208" fmla="*/ 123378 w 631457"/>
              <a:gd name="connsiteY208" fmla="*/ 40324 h 510142"/>
              <a:gd name="connsiteX209" fmla="*/ 131844 w 631457"/>
              <a:gd name="connsiteY209" fmla="*/ 48645 h 510142"/>
              <a:gd name="connsiteX210" fmla="*/ 123378 w 631457"/>
              <a:gd name="connsiteY210" fmla="*/ 56966 h 510142"/>
              <a:gd name="connsiteX211" fmla="*/ 66073 w 631457"/>
              <a:gd name="connsiteY211" fmla="*/ 56966 h 510142"/>
              <a:gd name="connsiteX212" fmla="*/ 57607 w 631457"/>
              <a:gd name="connsiteY212" fmla="*/ 48645 h 510142"/>
              <a:gd name="connsiteX213" fmla="*/ 66073 w 631457"/>
              <a:gd name="connsiteY213" fmla="*/ 40324 h 510142"/>
              <a:gd name="connsiteX214" fmla="*/ 28803 w 631457"/>
              <a:gd name="connsiteY214" fmla="*/ 16938 h 510142"/>
              <a:gd name="connsiteX215" fmla="*/ 17020 w 631457"/>
              <a:gd name="connsiteY215" fmla="*/ 28664 h 510142"/>
              <a:gd name="connsiteX216" fmla="*/ 17020 w 631457"/>
              <a:gd name="connsiteY216" fmla="*/ 76220 h 510142"/>
              <a:gd name="connsiteX217" fmla="*/ 57606 w 631457"/>
              <a:gd name="connsiteY217" fmla="*/ 76220 h 510142"/>
              <a:gd name="connsiteX218" fmla="*/ 477869 w 631457"/>
              <a:gd name="connsiteY218" fmla="*/ 76220 h 510142"/>
              <a:gd name="connsiteX219" fmla="*/ 518455 w 631457"/>
              <a:gd name="connsiteY219" fmla="*/ 76220 h 510142"/>
              <a:gd name="connsiteX220" fmla="*/ 518455 w 631457"/>
              <a:gd name="connsiteY220" fmla="*/ 28664 h 510142"/>
              <a:gd name="connsiteX221" fmla="*/ 506672 w 631457"/>
              <a:gd name="connsiteY221" fmla="*/ 16938 h 510142"/>
              <a:gd name="connsiteX222" fmla="*/ 28803 w 631457"/>
              <a:gd name="connsiteY222" fmla="*/ 0 h 510142"/>
              <a:gd name="connsiteX223" fmla="*/ 506672 w 631457"/>
              <a:gd name="connsiteY223" fmla="*/ 0 h 510142"/>
              <a:gd name="connsiteX224" fmla="*/ 535475 w 631457"/>
              <a:gd name="connsiteY224" fmla="*/ 28664 h 510142"/>
              <a:gd name="connsiteX225" fmla="*/ 535475 w 631457"/>
              <a:gd name="connsiteY225" fmla="*/ 306835 h 510142"/>
              <a:gd name="connsiteX226" fmla="*/ 551840 w 631457"/>
              <a:gd name="connsiteY226" fmla="*/ 322470 h 510142"/>
              <a:gd name="connsiteX227" fmla="*/ 557077 w 631457"/>
              <a:gd name="connsiteY227" fmla="*/ 327681 h 510142"/>
              <a:gd name="connsiteX228" fmla="*/ 564278 w 631457"/>
              <a:gd name="connsiteY228" fmla="*/ 327030 h 510142"/>
              <a:gd name="connsiteX229" fmla="*/ 595045 w 631457"/>
              <a:gd name="connsiteY229" fmla="*/ 329636 h 510142"/>
              <a:gd name="connsiteX230" fmla="*/ 602900 w 631457"/>
              <a:gd name="connsiteY230" fmla="*/ 358951 h 510142"/>
              <a:gd name="connsiteX231" fmla="*/ 602900 w 631457"/>
              <a:gd name="connsiteY231" fmla="*/ 366768 h 510142"/>
              <a:gd name="connsiteX232" fmla="*/ 609446 w 631457"/>
              <a:gd name="connsiteY232" fmla="*/ 370677 h 510142"/>
              <a:gd name="connsiteX233" fmla="*/ 631049 w 631457"/>
              <a:gd name="connsiteY233" fmla="*/ 392175 h 510142"/>
              <a:gd name="connsiteX234" fmla="*/ 617956 w 631457"/>
              <a:gd name="connsiteY234" fmla="*/ 418885 h 510142"/>
              <a:gd name="connsiteX235" fmla="*/ 613374 w 631457"/>
              <a:gd name="connsiteY235" fmla="*/ 424748 h 510142"/>
              <a:gd name="connsiteX236" fmla="*/ 615338 w 631457"/>
              <a:gd name="connsiteY236" fmla="*/ 432565 h 510142"/>
              <a:gd name="connsiteX237" fmla="*/ 617956 w 631457"/>
              <a:gd name="connsiteY237" fmla="*/ 462532 h 510142"/>
              <a:gd name="connsiteX238" fmla="*/ 591117 w 631457"/>
              <a:gd name="connsiteY238" fmla="*/ 474910 h 510142"/>
              <a:gd name="connsiteX239" fmla="*/ 583262 w 631457"/>
              <a:gd name="connsiteY239" fmla="*/ 476864 h 510142"/>
              <a:gd name="connsiteX240" fmla="*/ 579989 w 631457"/>
              <a:gd name="connsiteY240" fmla="*/ 483379 h 510142"/>
              <a:gd name="connsiteX241" fmla="*/ 562969 w 631457"/>
              <a:gd name="connsiteY241" fmla="*/ 508785 h 510142"/>
              <a:gd name="connsiteX242" fmla="*/ 533511 w 631457"/>
              <a:gd name="connsiteY242" fmla="*/ 500968 h 510142"/>
              <a:gd name="connsiteX243" fmla="*/ 520419 w 631457"/>
              <a:gd name="connsiteY243" fmla="*/ 500968 h 510142"/>
              <a:gd name="connsiteX244" fmla="*/ 500126 w 631457"/>
              <a:gd name="connsiteY244" fmla="*/ 510088 h 510142"/>
              <a:gd name="connsiteX245" fmla="*/ 490961 w 631457"/>
              <a:gd name="connsiteY245" fmla="*/ 508785 h 510142"/>
              <a:gd name="connsiteX246" fmla="*/ 473286 w 631457"/>
              <a:gd name="connsiteY246" fmla="*/ 483379 h 510142"/>
              <a:gd name="connsiteX247" fmla="*/ 470668 w 631457"/>
              <a:gd name="connsiteY247" fmla="*/ 476864 h 510142"/>
              <a:gd name="connsiteX248" fmla="*/ 463467 w 631457"/>
              <a:gd name="connsiteY248" fmla="*/ 474910 h 510142"/>
              <a:gd name="connsiteX249" fmla="*/ 435319 w 631457"/>
              <a:gd name="connsiteY249" fmla="*/ 462532 h 510142"/>
              <a:gd name="connsiteX250" fmla="*/ 433355 w 631457"/>
              <a:gd name="connsiteY250" fmla="*/ 456018 h 510142"/>
              <a:gd name="connsiteX251" fmla="*/ 28803 w 631457"/>
              <a:gd name="connsiteY251" fmla="*/ 456018 h 510142"/>
              <a:gd name="connsiteX252" fmla="*/ 0 w 631457"/>
              <a:gd name="connsiteY252" fmla="*/ 427354 h 510142"/>
              <a:gd name="connsiteX253" fmla="*/ 0 w 631457"/>
              <a:gd name="connsiteY253" fmla="*/ 28664 h 510142"/>
              <a:gd name="connsiteX254" fmla="*/ 28803 w 631457"/>
              <a:gd name="connsiteY254" fmla="*/ 0 h 51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631457" h="510142">
                <a:moveTo>
                  <a:pt x="66099" y="383081"/>
                </a:moveTo>
                <a:lnTo>
                  <a:pt x="238561" y="383081"/>
                </a:lnTo>
                <a:cubicBezTo>
                  <a:pt x="243134" y="383081"/>
                  <a:pt x="247054" y="386921"/>
                  <a:pt x="247054" y="391402"/>
                </a:cubicBezTo>
                <a:cubicBezTo>
                  <a:pt x="247054" y="395882"/>
                  <a:pt x="243134" y="399723"/>
                  <a:pt x="238561" y="399723"/>
                </a:cubicBezTo>
                <a:lnTo>
                  <a:pt x="66099" y="399723"/>
                </a:lnTo>
                <a:cubicBezTo>
                  <a:pt x="61527" y="399723"/>
                  <a:pt x="57607" y="395882"/>
                  <a:pt x="57607" y="391402"/>
                </a:cubicBezTo>
                <a:cubicBezTo>
                  <a:pt x="57607" y="386921"/>
                  <a:pt x="61527" y="383081"/>
                  <a:pt x="66099" y="383081"/>
                </a:cubicBezTo>
                <a:close/>
                <a:moveTo>
                  <a:pt x="557713" y="380536"/>
                </a:moveTo>
                <a:cubicBezTo>
                  <a:pt x="560936" y="377320"/>
                  <a:pt x="566092" y="377320"/>
                  <a:pt x="569315" y="380536"/>
                </a:cubicBezTo>
                <a:cubicBezTo>
                  <a:pt x="572537" y="384395"/>
                  <a:pt x="572537" y="389540"/>
                  <a:pt x="569315" y="392756"/>
                </a:cubicBezTo>
                <a:lnTo>
                  <a:pt x="521618" y="440350"/>
                </a:lnTo>
                <a:cubicBezTo>
                  <a:pt x="520329" y="442280"/>
                  <a:pt x="517751" y="442923"/>
                  <a:pt x="515817" y="442923"/>
                </a:cubicBezTo>
                <a:cubicBezTo>
                  <a:pt x="513239" y="442923"/>
                  <a:pt x="511306" y="442280"/>
                  <a:pt x="509372" y="440350"/>
                </a:cubicBezTo>
                <a:lnTo>
                  <a:pt x="484235" y="415267"/>
                </a:lnTo>
                <a:cubicBezTo>
                  <a:pt x="481012" y="412051"/>
                  <a:pt x="481012" y="406262"/>
                  <a:pt x="484235" y="403690"/>
                </a:cubicBezTo>
                <a:cubicBezTo>
                  <a:pt x="487457" y="400474"/>
                  <a:pt x="493258" y="400474"/>
                  <a:pt x="496481" y="403690"/>
                </a:cubicBezTo>
                <a:lnTo>
                  <a:pt x="515817" y="422342"/>
                </a:lnTo>
                <a:close/>
                <a:moveTo>
                  <a:pt x="66099" y="345636"/>
                </a:moveTo>
                <a:lnTo>
                  <a:pt x="238561" y="345636"/>
                </a:lnTo>
                <a:cubicBezTo>
                  <a:pt x="243134" y="345636"/>
                  <a:pt x="247054" y="349476"/>
                  <a:pt x="247054" y="354597"/>
                </a:cubicBezTo>
                <a:cubicBezTo>
                  <a:pt x="247054" y="359078"/>
                  <a:pt x="243134" y="362278"/>
                  <a:pt x="238561" y="362278"/>
                </a:cubicBezTo>
                <a:lnTo>
                  <a:pt x="66099" y="362278"/>
                </a:lnTo>
                <a:cubicBezTo>
                  <a:pt x="61527" y="362278"/>
                  <a:pt x="57607" y="359078"/>
                  <a:pt x="57607" y="354597"/>
                </a:cubicBezTo>
                <a:cubicBezTo>
                  <a:pt x="57607" y="349476"/>
                  <a:pt x="61527" y="345636"/>
                  <a:pt x="66099" y="345636"/>
                </a:cubicBezTo>
                <a:close/>
                <a:moveTo>
                  <a:pt x="526965" y="322470"/>
                </a:moveTo>
                <a:cubicBezTo>
                  <a:pt x="525656" y="322470"/>
                  <a:pt x="520419" y="322470"/>
                  <a:pt x="519109" y="328333"/>
                </a:cubicBezTo>
                <a:cubicBezTo>
                  <a:pt x="515836" y="335499"/>
                  <a:pt x="510599" y="341362"/>
                  <a:pt x="502744" y="343968"/>
                </a:cubicBezTo>
                <a:cubicBezTo>
                  <a:pt x="495543" y="347225"/>
                  <a:pt x="487033" y="345922"/>
                  <a:pt x="480487" y="342013"/>
                </a:cubicBezTo>
                <a:cubicBezTo>
                  <a:pt x="477869" y="340059"/>
                  <a:pt x="474596" y="340710"/>
                  <a:pt x="472632" y="341362"/>
                </a:cubicBezTo>
                <a:cubicBezTo>
                  <a:pt x="471323" y="342013"/>
                  <a:pt x="470668" y="342665"/>
                  <a:pt x="469359" y="343968"/>
                </a:cubicBezTo>
                <a:cubicBezTo>
                  <a:pt x="468704" y="344619"/>
                  <a:pt x="468704" y="345270"/>
                  <a:pt x="468049" y="345270"/>
                </a:cubicBezTo>
                <a:lnTo>
                  <a:pt x="468049" y="345922"/>
                </a:lnTo>
                <a:cubicBezTo>
                  <a:pt x="468049" y="345922"/>
                  <a:pt x="468049" y="345922"/>
                  <a:pt x="467395" y="346573"/>
                </a:cubicBezTo>
                <a:lnTo>
                  <a:pt x="467395" y="347225"/>
                </a:lnTo>
                <a:cubicBezTo>
                  <a:pt x="467395" y="347876"/>
                  <a:pt x="467395" y="347876"/>
                  <a:pt x="467395" y="348528"/>
                </a:cubicBezTo>
                <a:cubicBezTo>
                  <a:pt x="467395" y="348528"/>
                  <a:pt x="467395" y="348528"/>
                  <a:pt x="467395" y="349179"/>
                </a:cubicBezTo>
                <a:lnTo>
                  <a:pt x="467395" y="349831"/>
                </a:lnTo>
                <a:cubicBezTo>
                  <a:pt x="467395" y="349831"/>
                  <a:pt x="467395" y="350482"/>
                  <a:pt x="467395" y="351134"/>
                </a:cubicBezTo>
                <a:cubicBezTo>
                  <a:pt x="467395" y="351134"/>
                  <a:pt x="467395" y="352436"/>
                  <a:pt x="468049" y="353088"/>
                </a:cubicBezTo>
                <a:cubicBezTo>
                  <a:pt x="470013" y="358300"/>
                  <a:pt x="470013" y="364163"/>
                  <a:pt x="468049" y="369374"/>
                </a:cubicBezTo>
                <a:lnTo>
                  <a:pt x="468049" y="370026"/>
                </a:lnTo>
                <a:cubicBezTo>
                  <a:pt x="467395" y="371329"/>
                  <a:pt x="466740" y="373283"/>
                  <a:pt x="466086" y="374586"/>
                </a:cubicBezTo>
                <a:cubicBezTo>
                  <a:pt x="465431" y="376540"/>
                  <a:pt x="464122" y="378495"/>
                  <a:pt x="462158" y="379797"/>
                </a:cubicBezTo>
                <a:cubicBezTo>
                  <a:pt x="460849" y="381100"/>
                  <a:pt x="459539" y="382403"/>
                  <a:pt x="458230" y="383706"/>
                </a:cubicBezTo>
                <a:cubicBezTo>
                  <a:pt x="457576" y="383706"/>
                  <a:pt x="457576" y="383706"/>
                  <a:pt x="457576" y="383706"/>
                </a:cubicBezTo>
                <a:cubicBezTo>
                  <a:pt x="454957" y="385661"/>
                  <a:pt x="451029" y="386963"/>
                  <a:pt x="447756" y="387615"/>
                </a:cubicBezTo>
                <a:cubicBezTo>
                  <a:pt x="446447" y="388266"/>
                  <a:pt x="445793" y="388266"/>
                  <a:pt x="445138" y="388918"/>
                </a:cubicBezTo>
                <a:cubicBezTo>
                  <a:pt x="444483" y="388918"/>
                  <a:pt x="444483" y="388918"/>
                  <a:pt x="444483" y="388918"/>
                </a:cubicBezTo>
                <a:cubicBezTo>
                  <a:pt x="443829" y="389569"/>
                  <a:pt x="442520" y="390221"/>
                  <a:pt x="442520" y="390221"/>
                </a:cubicBezTo>
                <a:cubicBezTo>
                  <a:pt x="441210" y="391524"/>
                  <a:pt x="440556" y="392827"/>
                  <a:pt x="440556" y="393478"/>
                </a:cubicBezTo>
                <a:cubicBezTo>
                  <a:pt x="439901" y="396735"/>
                  <a:pt x="439901" y="399993"/>
                  <a:pt x="442520" y="402598"/>
                </a:cubicBezTo>
                <a:lnTo>
                  <a:pt x="443174" y="403250"/>
                </a:lnTo>
                <a:cubicBezTo>
                  <a:pt x="443829" y="403250"/>
                  <a:pt x="443829" y="403250"/>
                  <a:pt x="445138" y="403901"/>
                </a:cubicBezTo>
                <a:cubicBezTo>
                  <a:pt x="448411" y="406507"/>
                  <a:pt x="451684" y="409113"/>
                  <a:pt x="453648" y="412370"/>
                </a:cubicBezTo>
                <a:lnTo>
                  <a:pt x="456266" y="414976"/>
                </a:lnTo>
                <a:lnTo>
                  <a:pt x="454957" y="415627"/>
                </a:lnTo>
                <a:cubicBezTo>
                  <a:pt x="456266" y="417582"/>
                  <a:pt x="456921" y="420188"/>
                  <a:pt x="457576" y="422142"/>
                </a:cubicBezTo>
                <a:cubicBezTo>
                  <a:pt x="457576" y="424096"/>
                  <a:pt x="457576" y="426051"/>
                  <a:pt x="457576" y="428005"/>
                </a:cubicBezTo>
                <a:cubicBezTo>
                  <a:pt x="457576" y="432565"/>
                  <a:pt x="456266" y="437125"/>
                  <a:pt x="453648" y="440383"/>
                </a:cubicBezTo>
                <a:cubicBezTo>
                  <a:pt x="453648" y="441034"/>
                  <a:pt x="453648" y="441034"/>
                  <a:pt x="453648" y="441686"/>
                </a:cubicBezTo>
                <a:cubicBezTo>
                  <a:pt x="452993" y="441686"/>
                  <a:pt x="452993" y="441686"/>
                  <a:pt x="452993" y="442337"/>
                </a:cubicBezTo>
                <a:cubicBezTo>
                  <a:pt x="452993" y="442337"/>
                  <a:pt x="452339" y="442988"/>
                  <a:pt x="451684" y="443640"/>
                </a:cubicBezTo>
                <a:cubicBezTo>
                  <a:pt x="451029" y="444291"/>
                  <a:pt x="450375" y="444943"/>
                  <a:pt x="450375" y="445594"/>
                </a:cubicBezTo>
                <a:lnTo>
                  <a:pt x="450375" y="446246"/>
                </a:lnTo>
                <a:cubicBezTo>
                  <a:pt x="449720" y="446897"/>
                  <a:pt x="449720" y="447549"/>
                  <a:pt x="449720" y="448852"/>
                </a:cubicBezTo>
                <a:cubicBezTo>
                  <a:pt x="449720" y="451457"/>
                  <a:pt x="450375" y="452760"/>
                  <a:pt x="450375" y="453412"/>
                </a:cubicBezTo>
                <a:cubicBezTo>
                  <a:pt x="451684" y="455366"/>
                  <a:pt x="454303" y="459275"/>
                  <a:pt x="460194" y="457972"/>
                </a:cubicBezTo>
                <a:cubicBezTo>
                  <a:pt x="461503" y="457972"/>
                  <a:pt x="463467" y="457972"/>
                  <a:pt x="464776" y="457972"/>
                </a:cubicBezTo>
                <a:cubicBezTo>
                  <a:pt x="471323" y="457972"/>
                  <a:pt x="476559" y="459926"/>
                  <a:pt x="481796" y="463835"/>
                </a:cubicBezTo>
                <a:cubicBezTo>
                  <a:pt x="487688" y="469047"/>
                  <a:pt x="490961" y="476213"/>
                  <a:pt x="490961" y="484030"/>
                </a:cubicBezTo>
                <a:cubicBezTo>
                  <a:pt x="490961" y="489893"/>
                  <a:pt x="495543" y="491847"/>
                  <a:pt x="496853" y="492499"/>
                </a:cubicBezTo>
                <a:cubicBezTo>
                  <a:pt x="498162" y="492499"/>
                  <a:pt x="503399" y="494453"/>
                  <a:pt x="506672" y="489893"/>
                </a:cubicBezTo>
                <a:cubicBezTo>
                  <a:pt x="511909" y="483379"/>
                  <a:pt x="519109" y="480121"/>
                  <a:pt x="526965" y="480121"/>
                </a:cubicBezTo>
                <a:cubicBezTo>
                  <a:pt x="534820" y="480121"/>
                  <a:pt x="542676" y="483379"/>
                  <a:pt x="547258" y="489893"/>
                </a:cubicBezTo>
                <a:cubicBezTo>
                  <a:pt x="550531" y="494453"/>
                  <a:pt x="555768" y="492499"/>
                  <a:pt x="557077" y="492499"/>
                </a:cubicBezTo>
                <a:cubicBezTo>
                  <a:pt x="558386" y="491847"/>
                  <a:pt x="562969" y="489893"/>
                  <a:pt x="562969" y="484030"/>
                </a:cubicBezTo>
                <a:cubicBezTo>
                  <a:pt x="562969" y="476213"/>
                  <a:pt x="566242" y="469047"/>
                  <a:pt x="572133" y="463835"/>
                </a:cubicBezTo>
                <a:cubicBezTo>
                  <a:pt x="578679" y="458623"/>
                  <a:pt x="585880" y="456669"/>
                  <a:pt x="594390" y="457972"/>
                </a:cubicBezTo>
                <a:cubicBezTo>
                  <a:pt x="599627" y="459275"/>
                  <a:pt x="602900" y="455366"/>
                  <a:pt x="603555" y="453412"/>
                </a:cubicBezTo>
                <a:cubicBezTo>
                  <a:pt x="604209" y="452760"/>
                  <a:pt x="606173" y="448200"/>
                  <a:pt x="602245" y="443640"/>
                </a:cubicBezTo>
                <a:cubicBezTo>
                  <a:pt x="597009" y="437777"/>
                  <a:pt x="595045" y="429959"/>
                  <a:pt x="596354" y="422142"/>
                </a:cubicBezTo>
                <a:cubicBezTo>
                  <a:pt x="597663" y="414324"/>
                  <a:pt x="602900" y="407810"/>
                  <a:pt x="609446" y="403901"/>
                </a:cubicBezTo>
                <a:cubicBezTo>
                  <a:pt x="614683" y="401295"/>
                  <a:pt x="614029" y="396735"/>
                  <a:pt x="614029" y="394781"/>
                </a:cubicBezTo>
                <a:cubicBezTo>
                  <a:pt x="613374" y="393478"/>
                  <a:pt x="612065" y="388918"/>
                  <a:pt x="606828" y="387615"/>
                </a:cubicBezTo>
                <a:cubicBezTo>
                  <a:pt x="598318" y="386312"/>
                  <a:pt x="591772" y="381752"/>
                  <a:pt x="587844" y="374586"/>
                </a:cubicBezTo>
                <a:cubicBezTo>
                  <a:pt x="583916" y="368071"/>
                  <a:pt x="583262" y="360254"/>
                  <a:pt x="585880" y="353088"/>
                </a:cubicBezTo>
                <a:cubicBezTo>
                  <a:pt x="587844" y="347225"/>
                  <a:pt x="584571" y="343968"/>
                  <a:pt x="583916" y="342665"/>
                </a:cubicBezTo>
                <a:cubicBezTo>
                  <a:pt x="582607" y="342013"/>
                  <a:pt x="578679" y="338756"/>
                  <a:pt x="573442" y="342013"/>
                </a:cubicBezTo>
                <a:cubicBezTo>
                  <a:pt x="566242" y="345922"/>
                  <a:pt x="558386" y="347225"/>
                  <a:pt x="551186" y="343968"/>
                </a:cubicBezTo>
                <a:cubicBezTo>
                  <a:pt x="543330" y="341362"/>
                  <a:pt x="538093" y="335499"/>
                  <a:pt x="535475" y="328333"/>
                </a:cubicBezTo>
                <a:cubicBezTo>
                  <a:pt x="533511" y="323121"/>
                  <a:pt x="528929" y="322470"/>
                  <a:pt x="527619" y="322470"/>
                </a:cubicBezTo>
                <a:close/>
                <a:moveTo>
                  <a:pt x="66099" y="308193"/>
                </a:moveTo>
                <a:lnTo>
                  <a:pt x="238561" y="308193"/>
                </a:lnTo>
                <a:cubicBezTo>
                  <a:pt x="243134" y="308193"/>
                  <a:pt x="247054" y="311896"/>
                  <a:pt x="247054" y="316834"/>
                </a:cubicBezTo>
                <a:cubicBezTo>
                  <a:pt x="247054" y="321154"/>
                  <a:pt x="243134" y="324858"/>
                  <a:pt x="238561" y="324858"/>
                </a:cubicBezTo>
                <a:lnTo>
                  <a:pt x="66099" y="324858"/>
                </a:lnTo>
                <a:cubicBezTo>
                  <a:pt x="61527" y="324858"/>
                  <a:pt x="57607" y="321154"/>
                  <a:pt x="57607" y="316834"/>
                </a:cubicBezTo>
                <a:cubicBezTo>
                  <a:pt x="57607" y="311896"/>
                  <a:pt x="61527" y="308193"/>
                  <a:pt x="66099" y="308193"/>
                </a:cubicBezTo>
                <a:close/>
                <a:moveTo>
                  <a:pt x="66000" y="267869"/>
                </a:moveTo>
                <a:lnTo>
                  <a:pt x="160902" y="267869"/>
                </a:lnTo>
                <a:cubicBezTo>
                  <a:pt x="165421" y="267869"/>
                  <a:pt x="169294" y="271709"/>
                  <a:pt x="169294" y="276190"/>
                </a:cubicBezTo>
                <a:cubicBezTo>
                  <a:pt x="169294" y="281311"/>
                  <a:pt x="165421" y="284511"/>
                  <a:pt x="160902" y="284511"/>
                </a:cubicBezTo>
                <a:lnTo>
                  <a:pt x="66000" y="284511"/>
                </a:lnTo>
                <a:cubicBezTo>
                  <a:pt x="61481" y="284511"/>
                  <a:pt x="57607" y="281311"/>
                  <a:pt x="57607" y="276190"/>
                </a:cubicBezTo>
                <a:cubicBezTo>
                  <a:pt x="57607" y="271709"/>
                  <a:pt x="61481" y="267869"/>
                  <a:pt x="66000" y="267869"/>
                </a:cubicBezTo>
                <a:close/>
                <a:moveTo>
                  <a:pt x="318797" y="265142"/>
                </a:moveTo>
                <a:cubicBezTo>
                  <a:pt x="311597" y="265142"/>
                  <a:pt x="305705" y="271005"/>
                  <a:pt x="305705" y="278171"/>
                </a:cubicBezTo>
                <a:lnTo>
                  <a:pt x="305705" y="371980"/>
                </a:lnTo>
                <a:cubicBezTo>
                  <a:pt x="305705" y="388266"/>
                  <a:pt x="318143" y="400644"/>
                  <a:pt x="333853" y="400644"/>
                </a:cubicBezTo>
                <a:lnTo>
                  <a:pt x="422881" y="400644"/>
                </a:lnTo>
                <a:cubicBezTo>
                  <a:pt x="422881" y="399993"/>
                  <a:pt x="422881" y="399341"/>
                  <a:pt x="422881" y="398690"/>
                </a:cubicBezTo>
                <a:cubicBezTo>
                  <a:pt x="422881" y="398038"/>
                  <a:pt x="422881" y="397387"/>
                  <a:pt x="422881" y="396735"/>
                </a:cubicBezTo>
                <a:cubicBezTo>
                  <a:pt x="422881" y="396735"/>
                  <a:pt x="422881" y="396084"/>
                  <a:pt x="422881" y="394781"/>
                </a:cubicBezTo>
                <a:cubicBezTo>
                  <a:pt x="422881" y="394129"/>
                  <a:pt x="422881" y="393478"/>
                  <a:pt x="422881" y="392827"/>
                </a:cubicBezTo>
                <a:cubicBezTo>
                  <a:pt x="422881" y="392175"/>
                  <a:pt x="422881" y="392175"/>
                  <a:pt x="422881" y="392175"/>
                </a:cubicBezTo>
                <a:cubicBezTo>
                  <a:pt x="422881" y="391524"/>
                  <a:pt x="422881" y="390872"/>
                  <a:pt x="423536" y="390872"/>
                </a:cubicBezTo>
                <a:cubicBezTo>
                  <a:pt x="423536" y="390221"/>
                  <a:pt x="423536" y="389569"/>
                  <a:pt x="424190" y="388918"/>
                </a:cubicBezTo>
                <a:lnTo>
                  <a:pt x="424190" y="388266"/>
                </a:lnTo>
                <a:cubicBezTo>
                  <a:pt x="424190" y="387615"/>
                  <a:pt x="424845" y="386963"/>
                  <a:pt x="424845" y="386312"/>
                </a:cubicBezTo>
                <a:cubicBezTo>
                  <a:pt x="424845" y="385661"/>
                  <a:pt x="424845" y="385009"/>
                  <a:pt x="425500" y="385009"/>
                </a:cubicBezTo>
                <a:cubicBezTo>
                  <a:pt x="426154" y="383706"/>
                  <a:pt x="426154" y="383706"/>
                  <a:pt x="426809" y="383055"/>
                </a:cubicBezTo>
                <a:cubicBezTo>
                  <a:pt x="426809" y="382403"/>
                  <a:pt x="426809" y="381752"/>
                  <a:pt x="427463" y="381752"/>
                </a:cubicBezTo>
                <a:cubicBezTo>
                  <a:pt x="428118" y="381100"/>
                  <a:pt x="428118" y="380449"/>
                  <a:pt x="428773" y="379797"/>
                </a:cubicBezTo>
                <a:cubicBezTo>
                  <a:pt x="429427" y="379797"/>
                  <a:pt x="429427" y="379146"/>
                  <a:pt x="429427" y="379146"/>
                </a:cubicBezTo>
                <a:cubicBezTo>
                  <a:pt x="430082" y="377843"/>
                  <a:pt x="430736" y="377843"/>
                  <a:pt x="431391" y="377192"/>
                </a:cubicBezTo>
                <a:cubicBezTo>
                  <a:pt x="431391" y="376540"/>
                  <a:pt x="432046" y="376540"/>
                  <a:pt x="432046" y="375889"/>
                </a:cubicBezTo>
                <a:cubicBezTo>
                  <a:pt x="433355" y="375889"/>
                  <a:pt x="433355" y="375237"/>
                  <a:pt x="434664" y="374586"/>
                </a:cubicBezTo>
                <a:cubicBezTo>
                  <a:pt x="434664" y="374586"/>
                  <a:pt x="435319" y="374586"/>
                  <a:pt x="435319" y="373934"/>
                </a:cubicBezTo>
                <a:cubicBezTo>
                  <a:pt x="436628" y="373934"/>
                  <a:pt x="436628" y="373283"/>
                  <a:pt x="437283" y="372631"/>
                </a:cubicBezTo>
                <a:cubicBezTo>
                  <a:pt x="437937" y="372631"/>
                  <a:pt x="438592" y="372631"/>
                  <a:pt x="439246" y="371980"/>
                </a:cubicBezTo>
                <a:cubicBezTo>
                  <a:pt x="439901" y="371980"/>
                  <a:pt x="440556" y="371329"/>
                  <a:pt x="440556" y="371329"/>
                </a:cubicBezTo>
                <a:cubicBezTo>
                  <a:pt x="442520" y="371329"/>
                  <a:pt x="443829" y="370677"/>
                  <a:pt x="445138" y="370677"/>
                </a:cubicBezTo>
                <a:cubicBezTo>
                  <a:pt x="447756" y="370026"/>
                  <a:pt x="449720" y="368723"/>
                  <a:pt x="451029" y="366768"/>
                </a:cubicBezTo>
                <a:cubicBezTo>
                  <a:pt x="452339" y="364163"/>
                  <a:pt x="452339" y="360905"/>
                  <a:pt x="451684" y="358951"/>
                </a:cubicBezTo>
                <a:cubicBezTo>
                  <a:pt x="451029" y="356997"/>
                  <a:pt x="450375" y="356345"/>
                  <a:pt x="450375" y="354391"/>
                </a:cubicBezTo>
                <a:cubicBezTo>
                  <a:pt x="450375" y="354391"/>
                  <a:pt x="450375" y="354391"/>
                  <a:pt x="450375" y="353739"/>
                </a:cubicBezTo>
                <a:cubicBezTo>
                  <a:pt x="449720" y="353088"/>
                  <a:pt x="449720" y="351785"/>
                  <a:pt x="449720" y="350482"/>
                </a:cubicBezTo>
                <a:cubicBezTo>
                  <a:pt x="449720" y="349831"/>
                  <a:pt x="449720" y="349831"/>
                  <a:pt x="449720" y="349831"/>
                </a:cubicBezTo>
                <a:cubicBezTo>
                  <a:pt x="449720" y="347225"/>
                  <a:pt x="450375" y="344619"/>
                  <a:pt x="451029" y="342013"/>
                </a:cubicBezTo>
                <a:cubicBezTo>
                  <a:pt x="451684" y="340710"/>
                  <a:pt x="452339" y="339407"/>
                  <a:pt x="452339" y="338104"/>
                </a:cubicBezTo>
                <a:cubicBezTo>
                  <a:pt x="452993" y="338104"/>
                  <a:pt x="452993" y="338104"/>
                  <a:pt x="452993" y="338104"/>
                </a:cubicBezTo>
                <a:cubicBezTo>
                  <a:pt x="452993" y="336802"/>
                  <a:pt x="453648" y="335499"/>
                  <a:pt x="454303" y="334847"/>
                </a:cubicBezTo>
                <a:cubicBezTo>
                  <a:pt x="454957" y="334847"/>
                  <a:pt x="454957" y="334196"/>
                  <a:pt x="454957" y="333544"/>
                </a:cubicBezTo>
                <a:cubicBezTo>
                  <a:pt x="456266" y="333544"/>
                  <a:pt x="456266" y="332893"/>
                  <a:pt x="456921" y="331590"/>
                </a:cubicBezTo>
                <a:cubicBezTo>
                  <a:pt x="457576" y="331590"/>
                  <a:pt x="457576" y="330938"/>
                  <a:pt x="458230" y="330287"/>
                </a:cubicBezTo>
                <a:cubicBezTo>
                  <a:pt x="458885" y="330287"/>
                  <a:pt x="458885" y="329636"/>
                  <a:pt x="458885" y="329636"/>
                </a:cubicBezTo>
                <a:cubicBezTo>
                  <a:pt x="459539" y="329636"/>
                  <a:pt x="459539" y="329636"/>
                  <a:pt x="460194" y="328984"/>
                </a:cubicBezTo>
                <a:cubicBezTo>
                  <a:pt x="460194" y="328984"/>
                  <a:pt x="460194" y="328333"/>
                  <a:pt x="460849" y="328333"/>
                </a:cubicBezTo>
                <a:lnTo>
                  <a:pt x="460849" y="278171"/>
                </a:lnTo>
                <a:cubicBezTo>
                  <a:pt x="460849" y="271005"/>
                  <a:pt x="454957" y="265142"/>
                  <a:pt x="447102" y="265142"/>
                </a:cubicBezTo>
                <a:close/>
                <a:moveTo>
                  <a:pt x="74626" y="93158"/>
                </a:moveTo>
                <a:lnTo>
                  <a:pt x="74626" y="208465"/>
                </a:lnTo>
                <a:cubicBezTo>
                  <a:pt x="74626" y="209117"/>
                  <a:pt x="75281" y="209768"/>
                  <a:pt x="75935" y="209768"/>
                </a:cubicBezTo>
                <a:lnTo>
                  <a:pt x="459539" y="209768"/>
                </a:lnTo>
                <a:cubicBezTo>
                  <a:pt x="460194" y="209768"/>
                  <a:pt x="460849" y="209117"/>
                  <a:pt x="460849" y="208465"/>
                </a:cubicBezTo>
                <a:lnTo>
                  <a:pt x="460849" y="93158"/>
                </a:lnTo>
                <a:close/>
                <a:moveTo>
                  <a:pt x="17020" y="93158"/>
                </a:moveTo>
                <a:lnTo>
                  <a:pt x="17020" y="427354"/>
                </a:lnTo>
                <a:cubicBezTo>
                  <a:pt x="17020" y="433868"/>
                  <a:pt x="22257" y="439080"/>
                  <a:pt x="28803" y="439080"/>
                </a:cubicBezTo>
                <a:lnTo>
                  <a:pt x="434664" y="439080"/>
                </a:lnTo>
                <a:cubicBezTo>
                  <a:pt x="434664" y="438428"/>
                  <a:pt x="435319" y="437777"/>
                  <a:pt x="435319" y="437125"/>
                </a:cubicBezTo>
                <a:cubicBezTo>
                  <a:pt x="435319" y="437125"/>
                  <a:pt x="435973" y="435822"/>
                  <a:pt x="436628" y="435822"/>
                </a:cubicBezTo>
                <a:cubicBezTo>
                  <a:pt x="436628" y="434520"/>
                  <a:pt x="437283" y="433217"/>
                  <a:pt x="438592" y="432565"/>
                </a:cubicBezTo>
                <a:cubicBezTo>
                  <a:pt x="440556" y="430611"/>
                  <a:pt x="441210" y="428005"/>
                  <a:pt x="440556" y="424748"/>
                </a:cubicBezTo>
                <a:cubicBezTo>
                  <a:pt x="439901" y="422793"/>
                  <a:pt x="438592" y="420188"/>
                  <a:pt x="436628" y="418885"/>
                </a:cubicBezTo>
                <a:cubicBezTo>
                  <a:pt x="435319" y="418885"/>
                  <a:pt x="434664" y="418233"/>
                  <a:pt x="434664" y="417582"/>
                </a:cubicBezTo>
                <a:cubicBezTo>
                  <a:pt x="433355" y="417582"/>
                  <a:pt x="432700" y="417582"/>
                  <a:pt x="432046" y="417582"/>
                </a:cubicBezTo>
                <a:lnTo>
                  <a:pt x="333853" y="417582"/>
                </a:lnTo>
                <a:cubicBezTo>
                  <a:pt x="308323" y="417582"/>
                  <a:pt x="288030" y="397387"/>
                  <a:pt x="288030" y="371980"/>
                </a:cubicBezTo>
                <a:lnTo>
                  <a:pt x="288030" y="278171"/>
                </a:lnTo>
                <a:cubicBezTo>
                  <a:pt x="288030" y="261884"/>
                  <a:pt x="301777" y="247552"/>
                  <a:pt x="318797" y="247552"/>
                </a:cubicBezTo>
                <a:lnTo>
                  <a:pt x="447102" y="247552"/>
                </a:lnTo>
                <a:cubicBezTo>
                  <a:pt x="464122" y="247552"/>
                  <a:pt x="477869" y="261884"/>
                  <a:pt x="477869" y="278171"/>
                </a:cubicBezTo>
                <a:lnTo>
                  <a:pt x="477869" y="323121"/>
                </a:lnTo>
                <a:cubicBezTo>
                  <a:pt x="481796" y="323772"/>
                  <a:pt x="486379" y="325075"/>
                  <a:pt x="489652" y="327030"/>
                </a:cubicBezTo>
                <a:cubicBezTo>
                  <a:pt x="491616" y="328333"/>
                  <a:pt x="494234" y="328984"/>
                  <a:pt x="496853" y="327681"/>
                </a:cubicBezTo>
                <a:cubicBezTo>
                  <a:pt x="499471" y="327030"/>
                  <a:pt x="501435" y="325075"/>
                  <a:pt x="502089" y="322470"/>
                </a:cubicBezTo>
                <a:cubicBezTo>
                  <a:pt x="502744" y="321167"/>
                  <a:pt x="503399" y="319212"/>
                  <a:pt x="504708" y="317909"/>
                </a:cubicBezTo>
                <a:cubicBezTo>
                  <a:pt x="504708" y="317258"/>
                  <a:pt x="505363" y="317258"/>
                  <a:pt x="505363" y="316606"/>
                </a:cubicBezTo>
                <a:cubicBezTo>
                  <a:pt x="506672" y="315304"/>
                  <a:pt x="507326" y="314652"/>
                  <a:pt x="508636" y="313349"/>
                </a:cubicBezTo>
                <a:cubicBezTo>
                  <a:pt x="508636" y="312698"/>
                  <a:pt x="508636" y="312698"/>
                  <a:pt x="508636" y="312698"/>
                </a:cubicBezTo>
                <a:cubicBezTo>
                  <a:pt x="509945" y="311395"/>
                  <a:pt x="511254" y="310092"/>
                  <a:pt x="512563" y="309440"/>
                </a:cubicBezTo>
                <a:cubicBezTo>
                  <a:pt x="512563" y="308789"/>
                  <a:pt x="513218" y="308789"/>
                  <a:pt x="513873" y="308789"/>
                </a:cubicBezTo>
                <a:cubicBezTo>
                  <a:pt x="514527" y="308138"/>
                  <a:pt x="516491" y="307486"/>
                  <a:pt x="517800" y="306835"/>
                </a:cubicBezTo>
                <a:cubicBezTo>
                  <a:pt x="517800" y="306835"/>
                  <a:pt x="517800" y="306835"/>
                  <a:pt x="518455" y="306835"/>
                </a:cubicBezTo>
                <a:lnTo>
                  <a:pt x="518455" y="93158"/>
                </a:lnTo>
                <a:lnTo>
                  <a:pt x="477869" y="93158"/>
                </a:lnTo>
                <a:lnTo>
                  <a:pt x="477869" y="208465"/>
                </a:lnTo>
                <a:cubicBezTo>
                  <a:pt x="477869" y="218888"/>
                  <a:pt x="469359" y="226706"/>
                  <a:pt x="459539" y="226706"/>
                </a:cubicBezTo>
                <a:lnTo>
                  <a:pt x="75935" y="226706"/>
                </a:lnTo>
                <a:cubicBezTo>
                  <a:pt x="65461" y="226706"/>
                  <a:pt x="57606" y="218888"/>
                  <a:pt x="57606" y="208465"/>
                </a:cubicBezTo>
                <a:lnTo>
                  <a:pt x="57606" y="93158"/>
                </a:lnTo>
                <a:close/>
                <a:moveTo>
                  <a:pt x="470931" y="40324"/>
                </a:moveTo>
                <a:cubicBezTo>
                  <a:pt x="476308" y="40324"/>
                  <a:pt x="480341" y="44357"/>
                  <a:pt x="480341" y="49733"/>
                </a:cubicBezTo>
                <a:cubicBezTo>
                  <a:pt x="480341" y="55110"/>
                  <a:pt x="476308" y="59815"/>
                  <a:pt x="470931" y="59815"/>
                </a:cubicBezTo>
                <a:cubicBezTo>
                  <a:pt x="465555" y="59815"/>
                  <a:pt x="460850" y="55110"/>
                  <a:pt x="460850" y="49733"/>
                </a:cubicBezTo>
                <a:cubicBezTo>
                  <a:pt x="460850" y="44357"/>
                  <a:pt x="465555" y="40324"/>
                  <a:pt x="470931" y="40324"/>
                </a:cubicBezTo>
                <a:close/>
                <a:moveTo>
                  <a:pt x="433139" y="40324"/>
                </a:moveTo>
                <a:cubicBezTo>
                  <a:pt x="438701" y="40324"/>
                  <a:pt x="442872" y="44357"/>
                  <a:pt x="442872" y="49733"/>
                </a:cubicBezTo>
                <a:cubicBezTo>
                  <a:pt x="442872" y="55110"/>
                  <a:pt x="438701" y="59815"/>
                  <a:pt x="433139" y="59815"/>
                </a:cubicBezTo>
                <a:cubicBezTo>
                  <a:pt x="427577" y="59815"/>
                  <a:pt x="423406" y="55110"/>
                  <a:pt x="423406" y="49733"/>
                </a:cubicBezTo>
                <a:cubicBezTo>
                  <a:pt x="423406" y="44357"/>
                  <a:pt x="427577" y="40324"/>
                  <a:pt x="433139" y="40324"/>
                </a:cubicBezTo>
                <a:close/>
                <a:moveTo>
                  <a:pt x="393163" y="40324"/>
                </a:moveTo>
                <a:cubicBezTo>
                  <a:pt x="397867" y="40324"/>
                  <a:pt x="402571" y="44357"/>
                  <a:pt x="402571" y="49733"/>
                </a:cubicBezTo>
                <a:cubicBezTo>
                  <a:pt x="402571" y="55110"/>
                  <a:pt x="397867" y="59815"/>
                  <a:pt x="393163" y="59815"/>
                </a:cubicBezTo>
                <a:cubicBezTo>
                  <a:pt x="387786" y="59815"/>
                  <a:pt x="383082" y="55110"/>
                  <a:pt x="383082" y="49733"/>
                </a:cubicBezTo>
                <a:cubicBezTo>
                  <a:pt x="383082" y="44357"/>
                  <a:pt x="387786" y="40324"/>
                  <a:pt x="393163" y="40324"/>
                </a:cubicBezTo>
                <a:close/>
                <a:moveTo>
                  <a:pt x="66073" y="40324"/>
                </a:moveTo>
                <a:lnTo>
                  <a:pt x="123378" y="40324"/>
                </a:lnTo>
                <a:cubicBezTo>
                  <a:pt x="127937" y="40324"/>
                  <a:pt x="131844" y="44164"/>
                  <a:pt x="131844" y="48645"/>
                </a:cubicBezTo>
                <a:cubicBezTo>
                  <a:pt x="131844" y="53125"/>
                  <a:pt x="127937" y="56966"/>
                  <a:pt x="123378" y="56966"/>
                </a:cubicBezTo>
                <a:lnTo>
                  <a:pt x="66073" y="56966"/>
                </a:lnTo>
                <a:cubicBezTo>
                  <a:pt x="61514" y="56966"/>
                  <a:pt x="57607" y="53125"/>
                  <a:pt x="57607" y="48645"/>
                </a:cubicBezTo>
                <a:cubicBezTo>
                  <a:pt x="57607" y="44164"/>
                  <a:pt x="61514" y="40324"/>
                  <a:pt x="66073" y="40324"/>
                </a:cubicBezTo>
                <a:close/>
                <a:moveTo>
                  <a:pt x="28803" y="16938"/>
                </a:moveTo>
                <a:cubicBezTo>
                  <a:pt x="22257" y="16938"/>
                  <a:pt x="17020" y="22801"/>
                  <a:pt x="17020" y="28664"/>
                </a:cubicBezTo>
                <a:lnTo>
                  <a:pt x="17020" y="76220"/>
                </a:lnTo>
                <a:lnTo>
                  <a:pt x="57606" y="76220"/>
                </a:lnTo>
                <a:lnTo>
                  <a:pt x="477869" y="76220"/>
                </a:lnTo>
                <a:lnTo>
                  <a:pt x="518455" y="76220"/>
                </a:lnTo>
                <a:lnTo>
                  <a:pt x="518455" y="28664"/>
                </a:lnTo>
                <a:cubicBezTo>
                  <a:pt x="518455" y="22801"/>
                  <a:pt x="513218" y="16938"/>
                  <a:pt x="506672" y="16938"/>
                </a:cubicBezTo>
                <a:close/>
                <a:moveTo>
                  <a:pt x="28803" y="0"/>
                </a:moveTo>
                <a:lnTo>
                  <a:pt x="506672" y="0"/>
                </a:lnTo>
                <a:cubicBezTo>
                  <a:pt x="523037" y="0"/>
                  <a:pt x="535475" y="13029"/>
                  <a:pt x="535475" y="28664"/>
                </a:cubicBezTo>
                <a:lnTo>
                  <a:pt x="535475" y="306835"/>
                </a:lnTo>
                <a:cubicBezTo>
                  <a:pt x="542676" y="308789"/>
                  <a:pt x="548567" y="314652"/>
                  <a:pt x="551840" y="322470"/>
                </a:cubicBezTo>
                <a:cubicBezTo>
                  <a:pt x="552495" y="325075"/>
                  <a:pt x="554459" y="327030"/>
                  <a:pt x="557077" y="327681"/>
                </a:cubicBezTo>
                <a:cubicBezTo>
                  <a:pt x="559696" y="328984"/>
                  <a:pt x="562314" y="328333"/>
                  <a:pt x="564278" y="327030"/>
                </a:cubicBezTo>
                <a:cubicBezTo>
                  <a:pt x="574097" y="321818"/>
                  <a:pt x="585880" y="322470"/>
                  <a:pt x="595045" y="329636"/>
                </a:cubicBezTo>
                <a:cubicBezTo>
                  <a:pt x="603555" y="336802"/>
                  <a:pt x="606828" y="348528"/>
                  <a:pt x="602900" y="358951"/>
                </a:cubicBezTo>
                <a:cubicBezTo>
                  <a:pt x="600936" y="360905"/>
                  <a:pt x="601591" y="364163"/>
                  <a:pt x="602900" y="366768"/>
                </a:cubicBezTo>
                <a:cubicBezTo>
                  <a:pt x="604209" y="368723"/>
                  <a:pt x="606828" y="370026"/>
                  <a:pt x="609446" y="370677"/>
                </a:cubicBezTo>
                <a:cubicBezTo>
                  <a:pt x="620575" y="372631"/>
                  <a:pt x="629085" y="381100"/>
                  <a:pt x="631049" y="392175"/>
                </a:cubicBezTo>
                <a:cubicBezTo>
                  <a:pt x="633012" y="402598"/>
                  <a:pt x="627775" y="413673"/>
                  <a:pt x="617956" y="418885"/>
                </a:cubicBezTo>
                <a:cubicBezTo>
                  <a:pt x="615338" y="420188"/>
                  <a:pt x="614029" y="422793"/>
                  <a:pt x="613374" y="424748"/>
                </a:cubicBezTo>
                <a:cubicBezTo>
                  <a:pt x="612719" y="428005"/>
                  <a:pt x="614029" y="430611"/>
                  <a:pt x="615338" y="432565"/>
                </a:cubicBezTo>
                <a:cubicBezTo>
                  <a:pt x="622539" y="441034"/>
                  <a:pt x="623848" y="452760"/>
                  <a:pt x="617956" y="462532"/>
                </a:cubicBezTo>
                <a:cubicBezTo>
                  <a:pt x="612719" y="472304"/>
                  <a:pt x="601591" y="476864"/>
                  <a:pt x="591117" y="474910"/>
                </a:cubicBezTo>
                <a:cubicBezTo>
                  <a:pt x="587844" y="474258"/>
                  <a:pt x="585225" y="475561"/>
                  <a:pt x="583262" y="476864"/>
                </a:cubicBezTo>
                <a:cubicBezTo>
                  <a:pt x="581298" y="478818"/>
                  <a:pt x="579989" y="481424"/>
                  <a:pt x="579989" y="483379"/>
                </a:cubicBezTo>
                <a:cubicBezTo>
                  <a:pt x="580643" y="495105"/>
                  <a:pt x="573442" y="504877"/>
                  <a:pt x="562969" y="508785"/>
                </a:cubicBezTo>
                <a:cubicBezTo>
                  <a:pt x="552495" y="512043"/>
                  <a:pt x="540712" y="509437"/>
                  <a:pt x="533511" y="500968"/>
                </a:cubicBezTo>
                <a:cubicBezTo>
                  <a:pt x="530238" y="496408"/>
                  <a:pt x="523692" y="496408"/>
                  <a:pt x="520419" y="500968"/>
                </a:cubicBezTo>
                <a:cubicBezTo>
                  <a:pt x="515182" y="506831"/>
                  <a:pt x="507326" y="510088"/>
                  <a:pt x="500126" y="510088"/>
                </a:cubicBezTo>
                <a:cubicBezTo>
                  <a:pt x="497507" y="510088"/>
                  <a:pt x="494234" y="509437"/>
                  <a:pt x="490961" y="508785"/>
                </a:cubicBezTo>
                <a:cubicBezTo>
                  <a:pt x="480487" y="504877"/>
                  <a:pt x="473286" y="495105"/>
                  <a:pt x="473286" y="483379"/>
                </a:cubicBezTo>
                <a:cubicBezTo>
                  <a:pt x="473286" y="481424"/>
                  <a:pt x="472632" y="478818"/>
                  <a:pt x="470668" y="476864"/>
                </a:cubicBezTo>
                <a:cubicBezTo>
                  <a:pt x="468049" y="475561"/>
                  <a:pt x="466086" y="474258"/>
                  <a:pt x="463467" y="474910"/>
                </a:cubicBezTo>
                <a:cubicBezTo>
                  <a:pt x="452339" y="476864"/>
                  <a:pt x="441210" y="472304"/>
                  <a:pt x="435319" y="462532"/>
                </a:cubicBezTo>
                <a:cubicBezTo>
                  <a:pt x="434664" y="460578"/>
                  <a:pt x="433355" y="458623"/>
                  <a:pt x="433355" y="456018"/>
                </a:cubicBezTo>
                <a:lnTo>
                  <a:pt x="28803" y="456018"/>
                </a:lnTo>
                <a:cubicBezTo>
                  <a:pt x="13092" y="456018"/>
                  <a:pt x="0" y="442988"/>
                  <a:pt x="0" y="427354"/>
                </a:cubicBezTo>
                <a:lnTo>
                  <a:pt x="0" y="28664"/>
                </a:lnTo>
                <a:cubicBezTo>
                  <a:pt x="0" y="13029"/>
                  <a:pt x="13092" y="0"/>
                  <a:pt x="28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9" name="Freeform 381">
            <a:extLst>
              <a:ext uri="{FF2B5EF4-FFF2-40B4-BE49-F238E27FC236}">
                <a16:creationId xmlns:a16="http://schemas.microsoft.com/office/drawing/2014/main" id="{BFC7DA4B-55AE-664D-9423-6A4E797A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129" y="4739940"/>
            <a:ext cx="5333999" cy="1111897"/>
          </a:xfrm>
          <a:custGeom>
            <a:avLst/>
            <a:gdLst>
              <a:gd name="T0" fmla="*/ 6645 w 7537"/>
              <a:gd name="T1" fmla="*/ 0 h 1785"/>
              <a:gd name="T2" fmla="*/ 0 w 7537"/>
              <a:gd name="T3" fmla="*/ 0 h 1785"/>
              <a:gd name="T4" fmla="*/ 0 w 7537"/>
              <a:gd name="T5" fmla="*/ 1494 h 1785"/>
              <a:gd name="T6" fmla="*/ 0 w 7537"/>
              <a:gd name="T7" fmla="*/ 1494 h 1785"/>
              <a:gd name="T8" fmla="*/ 289 w 7537"/>
              <a:gd name="T9" fmla="*/ 1784 h 1785"/>
              <a:gd name="T10" fmla="*/ 6658 w 7537"/>
              <a:gd name="T11" fmla="*/ 1784 h 1785"/>
              <a:gd name="T12" fmla="*/ 6658 w 7537"/>
              <a:gd name="T13" fmla="*/ 1784 h 1785"/>
              <a:gd name="T14" fmla="*/ 7039 w 7537"/>
              <a:gd name="T15" fmla="*/ 1611 h 1785"/>
              <a:gd name="T16" fmla="*/ 7360 w 7537"/>
              <a:gd name="T17" fmla="*/ 1244 h 1785"/>
              <a:gd name="T18" fmla="*/ 7360 w 7537"/>
              <a:gd name="T19" fmla="*/ 1244 h 1785"/>
              <a:gd name="T20" fmla="*/ 7360 w 7537"/>
              <a:gd name="T21" fmla="*/ 540 h 1785"/>
              <a:gd name="T22" fmla="*/ 7048 w 7537"/>
              <a:gd name="T23" fmla="*/ 183 h 1785"/>
              <a:gd name="T24" fmla="*/ 7048 w 7537"/>
              <a:gd name="T25" fmla="*/ 183 h 1785"/>
              <a:gd name="T26" fmla="*/ 6645 w 7537"/>
              <a:gd name="T27" fmla="*/ 0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7" h="1785">
                <a:moveTo>
                  <a:pt x="6645" y="0"/>
                </a:moveTo>
                <a:lnTo>
                  <a:pt x="0" y="0"/>
                </a:lnTo>
                <a:lnTo>
                  <a:pt x="0" y="1494"/>
                </a:lnTo>
                <a:lnTo>
                  <a:pt x="0" y="1494"/>
                </a:lnTo>
                <a:cubicBezTo>
                  <a:pt x="0" y="1654"/>
                  <a:pt x="130" y="1784"/>
                  <a:pt x="289" y="1784"/>
                </a:cubicBezTo>
                <a:lnTo>
                  <a:pt x="6658" y="1784"/>
                </a:lnTo>
                <a:lnTo>
                  <a:pt x="6658" y="1784"/>
                </a:lnTo>
                <a:cubicBezTo>
                  <a:pt x="6805" y="1784"/>
                  <a:pt x="6943" y="1721"/>
                  <a:pt x="7039" y="1611"/>
                </a:cubicBezTo>
                <a:lnTo>
                  <a:pt x="7360" y="1244"/>
                </a:lnTo>
                <a:lnTo>
                  <a:pt x="7360" y="1244"/>
                </a:lnTo>
                <a:cubicBezTo>
                  <a:pt x="7536" y="1042"/>
                  <a:pt x="7536" y="742"/>
                  <a:pt x="7360" y="540"/>
                </a:cubicBezTo>
                <a:lnTo>
                  <a:pt x="7048" y="183"/>
                </a:lnTo>
                <a:lnTo>
                  <a:pt x="7048" y="183"/>
                </a:lnTo>
                <a:cubicBezTo>
                  <a:pt x="6946" y="67"/>
                  <a:pt x="6800" y="0"/>
                  <a:pt x="6645" y="0"/>
                </a:cubicBezTo>
              </a:path>
            </a:pathLst>
          </a:custGeom>
          <a:solidFill>
            <a:srgbClr val="9D70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0" name="Freeform 382">
            <a:extLst>
              <a:ext uri="{FF2B5EF4-FFF2-40B4-BE49-F238E27FC236}">
                <a16:creationId xmlns:a16="http://schemas.microsoft.com/office/drawing/2014/main" id="{0054330A-F63A-8D4A-AF7E-491CA52C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031" y="4652086"/>
            <a:ext cx="944426" cy="969136"/>
          </a:xfrm>
          <a:custGeom>
            <a:avLst/>
            <a:gdLst>
              <a:gd name="T0" fmla="*/ 759 w 1519"/>
              <a:gd name="T1" fmla="*/ 0 h 1558"/>
              <a:gd name="T2" fmla="*/ 0 w 1519"/>
              <a:gd name="T3" fmla="*/ 0 h 1558"/>
              <a:gd name="T4" fmla="*/ 0 w 1519"/>
              <a:gd name="T5" fmla="*/ 1225 h 1558"/>
              <a:gd name="T6" fmla="*/ 759 w 1519"/>
              <a:gd name="T7" fmla="*/ 1557 h 1558"/>
              <a:gd name="T8" fmla="*/ 1518 w 1519"/>
              <a:gd name="T9" fmla="*/ 1225 h 1558"/>
              <a:gd name="T10" fmla="*/ 1518 w 1519"/>
              <a:gd name="T11" fmla="*/ 0 h 1558"/>
              <a:gd name="T12" fmla="*/ 759 w 1519"/>
              <a:gd name="T13" fmla="*/ 0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9" h="1558">
                <a:moveTo>
                  <a:pt x="759" y="0"/>
                </a:moveTo>
                <a:lnTo>
                  <a:pt x="0" y="0"/>
                </a:lnTo>
                <a:lnTo>
                  <a:pt x="0" y="1225"/>
                </a:lnTo>
                <a:lnTo>
                  <a:pt x="759" y="1557"/>
                </a:lnTo>
                <a:lnTo>
                  <a:pt x="1518" y="1225"/>
                </a:lnTo>
                <a:lnTo>
                  <a:pt x="1518" y="0"/>
                </a:lnTo>
                <a:lnTo>
                  <a:pt x="759" y="0"/>
                </a:lnTo>
              </a:path>
            </a:pathLst>
          </a:custGeom>
          <a:solidFill>
            <a:srgbClr val="EE71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B4960DA-AEC2-B746-A5DD-5630E8D6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995" y="4816811"/>
            <a:ext cx="597878" cy="523758"/>
          </a:xfrm>
          <a:custGeom>
            <a:avLst/>
            <a:gdLst>
              <a:gd name="connsiteX0" fmla="*/ 127572 w 627251"/>
              <a:gd name="connsiteY0" fmla="*/ 498293 h 549490"/>
              <a:gd name="connsiteX1" fmla="*/ 134773 w 627251"/>
              <a:gd name="connsiteY1" fmla="*/ 506269 h 549490"/>
              <a:gd name="connsiteX2" fmla="*/ 127572 w 627251"/>
              <a:gd name="connsiteY2" fmla="*/ 514910 h 549490"/>
              <a:gd name="connsiteX3" fmla="*/ 120972 w 627251"/>
              <a:gd name="connsiteY3" fmla="*/ 506269 h 549490"/>
              <a:gd name="connsiteX4" fmla="*/ 127572 w 627251"/>
              <a:gd name="connsiteY4" fmla="*/ 498293 h 549490"/>
              <a:gd name="connsiteX5" fmla="*/ 127572 w 627251"/>
              <a:gd name="connsiteY5" fmla="*/ 469490 h 549490"/>
              <a:gd name="connsiteX6" fmla="*/ 134773 w 627251"/>
              <a:gd name="connsiteY6" fmla="*/ 477785 h 549490"/>
              <a:gd name="connsiteX7" fmla="*/ 127572 w 627251"/>
              <a:gd name="connsiteY7" fmla="*/ 486081 h 549490"/>
              <a:gd name="connsiteX8" fmla="*/ 120972 w 627251"/>
              <a:gd name="connsiteY8" fmla="*/ 477785 h 549490"/>
              <a:gd name="connsiteX9" fmla="*/ 127572 w 627251"/>
              <a:gd name="connsiteY9" fmla="*/ 469490 h 549490"/>
              <a:gd name="connsiteX10" fmla="*/ 190195 w 627251"/>
              <a:gd name="connsiteY10" fmla="*/ 412100 h 549490"/>
              <a:gd name="connsiteX11" fmla="*/ 171957 w 627251"/>
              <a:gd name="connsiteY11" fmla="*/ 428301 h 549490"/>
              <a:gd name="connsiteX12" fmla="*/ 164792 w 627251"/>
              <a:gd name="connsiteY12" fmla="*/ 432838 h 549490"/>
              <a:gd name="connsiteX13" fmla="*/ 164792 w 627251"/>
              <a:gd name="connsiteY13" fmla="*/ 531992 h 549490"/>
              <a:gd name="connsiteX14" fmla="*/ 289852 w 627251"/>
              <a:gd name="connsiteY14" fmla="*/ 531992 h 549490"/>
              <a:gd name="connsiteX15" fmla="*/ 296365 w 627251"/>
              <a:gd name="connsiteY15" fmla="*/ 526160 h 549490"/>
              <a:gd name="connsiteX16" fmla="*/ 296365 w 627251"/>
              <a:gd name="connsiteY16" fmla="*/ 482739 h 549490"/>
              <a:gd name="connsiteX17" fmla="*/ 224717 w 627251"/>
              <a:gd name="connsiteY17" fmla="*/ 412100 h 549490"/>
              <a:gd name="connsiteX18" fmla="*/ 88584 w 627251"/>
              <a:gd name="connsiteY18" fmla="*/ 412100 h 549490"/>
              <a:gd name="connsiteX19" fmla="*/ 17587 w 627251"/>
              <a:gd name="connsiteY19" fmla="*/ 482739 h 549490"/>
              <a:gd name="connsiteX20" fmla="*/ 17587 w 627251"/>
              <a:gd name="connsiteY20" fmla="*/ 526160 h 549490"/>
              <a:gd name="connsiteX21" fmla="*/ 23449 w 627251"/>
              <a:gd name="connsiteY21" fmla="*/ 531992 h 549490"/>
              <a:gd name="connsiteX22" fmla="*/ 147857 w 627251"/>
              <a:gd name="connsiteY22" fmla="*/ 531992 h 549490"/>
              <a:gd name="connsiteX23" fmla="*/ 147857 w 627251"/>
              <a:gd name="connsiteY23" fmla="*/ 432190 h 549490"/>
              <a:gd name="connsiteX24" fmla="*/ 141344 w 627251"/>
              <a:gd name="connsiteY24" fmla="*/ 428301 h 549490"/>
              <a:gd name="connsiteX25" fmla="*/ 123757 w 627251"/>
              <a:gd name="connsiteY25" fmla="*/ 412100 h 549490"/>
              <a:gd name="connsiteX26" fmla="*/ 88584 w 627251"/>
              <a:gd name="connsiteY26" fmla="*/ 394602 h 549490"/>
              <a:gd name="connsiteX27" fmla="*/ 105519 w 627251"/>
              <a:gd name="connsiteY27" fmla="*/ 394602 h 549490"/>
              <a:gd name="connsiteX28" fmla="*/ 208433 w 627251"/>
              <a:gd name="connsiteY28" fmla="*/ 394602 h 549490"/>
              <a:gd name="connsiteX29" fmla="*/ 224717 w 627251"/>
              <a:gd name="connsiteY29" fmla="*/ 394602 h 549490"/>
              <a:gd name="connsiteX30" fmla="*/ 313301 w 627251"/>
              <a:gd name="connsiteY30" fmla="*/ 482739 h 549490"/>
              <a:gd name="connsiteX31" fmla="*/ 313301 w 627251"/>
              <a:gd name="connsiteY31" fmla="*/ 526160 h 549490"/>
              <a:gd name="connsiteX32" fmla="*/ 289852 w 627251"/>
              <a:gd name="connsiteY32" fmla="*/ 549490 h 549490"/>
              <a:gd name="connsiteX33" fmla="*/ 23449 w 627251"/>
              <a:gd name="connsiteY33" fmla="*/ 549490 h 549490"/>
              <a:gd name="connsiteX34" fmla="*/ 0 w 627251"/>
              <a:gd name="connsiteY34" fmla="*/ 526160 h 549490"/>
              <a:gd name="connsiteX35" fmla="*/ 0 w 627251"/>
              <a:gd name="connsiteY35" fmla="*/ 482739 h 549490"/>
              <a:gd name="connsiteX36" fmla="*/ 88584 w 627251"/>
              <a:gd name="connsiteY36" fmla="*/ 394602 h 549490"/>
              <a:gd name="connsiteX37" fmla="*/ 157269 w 627251"/>
              <a:gd name="connsiteY37" fmla="*/ 255480 h 549490"/>
              <a:gd name="connsiteX38" fmla="*/ 106283 w 627251"/>
              <a:gd name="connsiteY38" fmla="*/ 305793 h 549490"/>
              <a:gd name="connsiteX39" fmla="*/ 157269 w 627251"/>
              <a:gd name="connsiteY39" fmla="*/ 356758 h 549490"/>
              <a:gd name="connsiteX40" fmla="*/ 207601 w 627251"/>
              <a:gd name="connsiteY40" fmla="*/ 305793 h 549490"/>
              <a:gd name="connsiteX41" fmla="*/ 157269 w 627251"/>
              <a:gd name="connsiteY41" fmla="*/ 255480 h 549490"/>
              <a:gd name="connsiteX42" fmla="*/ 397349 w 627251"/>
              <a:gd name="connsiteY42" fmla="*/ 236185 h 549490"/>
              <a:gd name="connsiteX43" fmla="*/ 451682 w 627251"/>
              <a:gd name="connsiteY43" fmla="*/ 236185 h 549490"/>
              <a:gd name="connsiteX44" fmla="*/ 460192 w 627251"/>
              <a:gd name="connsiteY44" fmla="*/ 244209 h 549490"/>
              <a:gd name="connsiteX45" fmla="*/ 451682 w 627251"/>
              <a:gd name="connsiteY45" fmla="*/ 252850 h 549490"/>
              <a:gd name="connsiteX46" fmla="*/ 397349 w 627251"/>
              <a:gd name="connsiteY46" fmla="*/ 252850 h 549490"/>
              <a:gd name="connsiteX47" fmla="*/ 388839 w 627251"/>
              <a:gd name="connsiteY47" fmla="*/ 244209 h 549490"/>
              <a:gd name="connsiteX48" fmla="*/ 397349 w 627251"/>
              <a:gd name="connsiteY48" fmla="*/ 236185 h 549490"/>
              <a:gd name="connsiteX49" fmla="*/ 397327 w 627251"/>
              <a:gd name="connsiteY49" fmla="*/ 198741 h 549490"/>
              <a:gd name="connsiteX50" fmla="*/ 526596 w 627251"/>
              <a:gd name="connsiteY50" fmla="*/ 198741 h 549490"/>
              <a:gd name="connsiteX51" fmla="*/ 535083 w 627251"/>
              <a:gd name="connsiteY51" fmla="*/ 207382 h 549490"/>
              <a:gd name="connsiteX52" fmla="*/ 526596 w 627251"/>
              <a:gd name="connsiteY52" fmla="*/ 215406 h 549490"/>
              <a:gd name="connsiteX53" fmla="*/ 397327 w 627251"/>
              <a:gd name="connsiteY53" fmla="*/ 215406 h 549490"/>
              <a:gd name="connsiteX54" fmla="*/ 388840 w 627251"/>
              <a:gd name="connsiteY54" fmla="*/ 207382 h 549490"/>
              <a:gd name="connsiteX55" fmla="*/ 397327 w 627251"/>
              <a:gd name="connsiteY55" fmla="*/ 198741 h 549490"/>
              <a:gd name="connsiteX56" fmla="*/ 334882 w 627251"/>
              <a:gd name="connsiteY56" fmla="*/ 172818 h 549490"/>
              <a:gd name="connsiteX57" fmla="*/ 357732 w 627251"/>
              <a:gd name="connsiteY57" fmla="*/ 172818 h 549490"/>
              <a:gd name="connsiteX58" fmla="*/ 363608 w 627251"/>
              <a:gd name="connsiteY58" fmla="*/ 178672 h 549490"/>
              <a:gd name="connsiteX59" fmla="*/ 363608 w 627251"/>
              <a:gd name="connsiteY59" fmla="*/ 256068 h 549490"/>
              <a:gd name="connsiteX60" fmla="*/ 368178 w 627251"/>
              <a:gd name="connsiteY60" fmla="*/ 256068 h 549490"/>
              <a:gd name="connsiteX61" fmla="*/ 376665 w 627251"/>
              <a:gd name="connsiteY61" fmla="*/ 264523 h 549490"/>
              <a:gd name="connsiteX62" fmla="*/ 368178 w 627251"/>
              <a:gd name="connsiteY62" fmla="*/ 272979 h 549490"/>
              <a:gd name="connsiteX63" fmla="*/ 238910 w 627251"/>
              <a:gd name="connsiteY63" fmla="*/ 272979 h 549490"/>
              <a:gd name="connsiteX64" fmla="*/ 230423 w 627251"/>
              <a:gd name="connsiteY64" fmla="*/ 264523 h 549490"/>
              <a:gd name="connsiteX65" fmla="*/ 238910 w 627251"/>
              <a:gd name="connsiteY65" fmla="*/ 256068 h 549490"/>
              <a:gd name="connsiteX66" fmla="*/ 243480 w 627251"/>
              <a:gd name="connsiteY66" fmla="*/ 256068 h 549490"/>
              <a:gd name="connsiteX67" fmla="*/ 243480 w 627251"/>
              <a:gd name="connsiteY67" fmla="*/ 233305 h 549490"/>
              <a:gd name="connsiteX68" fmla="*/ 249356 w 627251"/>
              <a:gd name="connsiteY68" fmla="*/ 228101 h 549490"/>
              <a:gd name="connsiteX69" fmla="*/ 272859 w 627251"/>
              <a:gd name="connsiteY69" fmla="*/ 228101 h 549490"/>
              <a:gd name="connsiteX70" fmla="*/ 278735 w 627251"/>
              <a:gd name="connsiteY70" fmla="*/ 233305 h 549490"/>
              <a:gd name="connsiteX71" fmla="*/ 278735 w 627251"/>
              <a:gd name="connsiteY71" fmla="*/ 256068 h 549490"/>
              <a:gd name="connsiteX72" fmla="*/ 286570 w 627251"/>
              <a:gd name="connsiteY72" fmla="*/ 256068 h 549490"/>
              <a:gd name="connsiteX73" fmla="*/ 286570 w 627251"/>
              <a:gd name="connsiteY73" fmla="*/ 215094 h 549490"/>
              <a:gd name="connsiteX74" fmla="*/ 291792 w 627251"/>
              <a:gd name="connsiteY74" fmla="*/ 209240 h 549490"/>
              <a:gd name="connsiteX75" fmla="*/ 315296 w 627251"/>
              <a:gd name="connsiteY75" fmla="*/ 209240 h 549490"/>
              <a:gd name="connsiteX76" fmla="*/ 321171 w 627251"/>
              <a:gd name="connsiteY76" fmla="*/ 215094 h 549490"/>
              <a:gd name="connsiteX77" fmla="*/ 321171 w 627251"/>
              <a:gd name="connsiteY77" fmla="*/ 256068 h 549490"/>
              <a:gd name="connsiteX78" fmla="*/ 329006 w 627251"/>
              <a:gd name="connsiteY78" fmla="*/ 256068 h 549490"/>
              <a:gd name="connsiteX79" fmla="*/ 329006 w 627251"/>
              <a:gd name="connsiteY79" fmla="*/ 178672 h 549490"/>
              <a:gd name="connsiteX80" fmla="*/ 334882 w 627251"/>
              <a:gd name="connsiteY80" fmla="*/ 172818 h 549490"/>
              <a:gd name="connsiteX81" fmla="*/ 394379 w 627251"/>
              <a:gd name="connsiteY81" fmla="*/ 164178 h 549490"/>
              <a:gd name="connsiteX82" fmla="*/ 486344 w 627251"/>
              <a:gd name="connsiteY82" fmla="*/ 164178 h 549490"/>
              <a:gd name="connsiteX83" fmla="*/ 494763 w 627251"/>
              <a:gd name="connsiteY83" fmla="*/ 172819 h 549490"/>
              <a:gd name="connsiteX84" fmla="*/ 486344 w 627251"/>
              <a:gd name="connsiteY84" fmla="*/ 180843 h 549490"/>
              <a:gd name="connsiteX85" fmla="*/ 394379 w 627251"/>
              <a:gd name="connsiteY85" fmla="*/ 180843 h 549490"/>
              <a:gd name="connsiteX86" fmla="*/ 385960 w 627251"/>
              <a:gd name="connsiteY86" fmla="*/ 172819 h 549490"/>
              <a:gd name="connsiteX87" fmla="*/ 394379 w 627251"/>
              <a:gd name="connsiteY87" fmla="*/ 164178 h 549490"/>
              <a:gd name="connsiteX88" fmla="*/ 397327 w 627251"/>
              <a:gd name="connsiteY88" fmla="*/ 126733 h 549490"/>
              <a:gd name="connsiteX89" fmla="*/ 526596 w 627251"/>
              <a:gd name="connsiteY89" fmla="*/ 126733 h 549490"/>
              <a:gd name="connsiteX90" fmla="*/ 535083 w 627251"/>
              <a:gd name="connsiteY90" fmla="*/ 135054 h 549490"/>
              <a:gd name="connsiteX91" fmla="*/ 526596 w 627251"/>
              <a:gd name="connsiteY91" fmla="*/ 143375 h 549490"/>
              <a:gd name="connsiteX92" fmla="*/ 397327 w 627251"/>
              <a:gd name="connsiteY92" fmla="*/ 143375 h 549490"/>
              <a:gd name="connsiteX93" fmla="*/ 388840 w 627251"/>
              <a:gd name="connsiteY93" fmla="*/ 135054 h 549490"/>
              <a:gd name="connsiteX94" fmla="*/ 397327 w 627251"/>
              <a:gd name="connsiteY94" fmla="*/ 126733 h 549490"/>
              <a:gd name="connsiteX95" fmla="*/ 338797 w 627251"/>
              <a:gd name="connsiteY95" fmla="*/ 119392 h 549490"/>
              <a:gd name="connsiteX96" fmla="*/ 346754 w 627251"/>
              <a:gd name="connsiteY96" fmla="*/ 123940 h 549490"/>
              <a:gd name="connsiteX97" fmla="*/ 350070 w 627251"/>
              <a:gd name="connsiteY97" fmla="*/ 141482 h 549490"/>
              <a:gd name="connsiteX98" fmla="*/ 345428 w 627251"/>
              <a:gd name="connsiteY98" fmla="*/ 147979 h 549490"/>
              <a:gd name="connsiteX99" fmla="*/ 344102 w 627251"/>
              <a:gd name="connsiteY99" fmla="*/ 147979 h 549490"/>
              <a:gd name="connsiteX100" fmla="*/ 338134 w 627251"/>
              <a:gd name="connsiteY100" fmla="*/ 143431 h 549490"/>
              <a:gd name="connsiteX101" fmla="*/ 337471 w 627251"/>
              <a:gd name="connsiteY101" fmla="*/ 138883 h 549490"/>
              <a:gd name="connsiteX102" fmla="*/ 268509 w 627251"/>
              <a:gd name="connsiteY102" fmla="*/ 203852 h 549490"/>
              <a:gd name="connsiteX103" fmla="*/ 265857 w 627251"/>
              <a:gd name="connsiteY103" fmla="*/ 203852 h 549490"/>
              <a:gd name="connsiteX104" fmla="*/ 260552 w 627251"/>
              <a:gd name="connsiteY104" fmla="*/ 201254 h 549490"/>
              <a:gd name="connsiteX105" fmla="*/ 263205 w 627251"/>
              <a:gd name="connsiteY105" fmla="*/ 193457 h 549490"/>
              <a:gd name="connsiteX106" fmla="*/ 328188 w 627251"/>
              <a:gd name="connsiteY106" fmla="*/ 133036 h 549490"/>
              <a:gd name="connsiteX107" fmla="*/ 323546 w 627251"/>
              <a:gd name="connsiteY107" fmla="*/ 133686 h 549490"/>
              <a:gd name="connsiteX108" fmla="*/ 316252 w 627251"/>
              <a:gd name="connsiteY108" fmla="*/ 129138 h 549490"/>
              <a:gd name="connsiteX109" fmla="*/ 320894 w 627251"/>
              <a:gd name="connsiteY109" fmla="*/ 122641 h 549490"/>
              <a:gd name="connsiteX110" fmla="*/ 165766 w 627251"/>
              <a:gd name="connsiteY110" fmla="*/ 72528 h 549490"/>
              <a:gd name="connsiteX111" fmla="*/ 165766 w 627251"/>
              <a:gd name="connsiteY111" fmla="*/ 238492 h 549490"/>
              <a:gd name="connsiteX112" fmla="*/ 225250 w 627251"/>
              <a:gd name="connsiteY112" fmla="*/ 305793 h 549490"/>
              <a:gd name="connsiteX113" fmla="*/ 220020 w 627251"/>
              <a:gd name="connsiteY113" fmla="*/ 331929 h 549490"/>
              <a:gd name="connsiteX114" fmla="*/ 551427 w 627251"/>
              <a:gd name="connsiteY114" fmla="*/ 331929 h 549490"/>
              <a:gd name="connsiteX115" fmla="*/ 573651 w 627251"/>
              <a:gd name="connsiteY115" fmla="*/ 309713 h 549490"/>
              <a:gd name="connsiteX116" fmla="*/ 573651 w 627251"/>
              <a:gd name="connsiteY116" fmla="*/ 72528 h 549490"/>
              <a:gd name="connsiteX117" fmla="*/ 148771 w 627251"/>
              <a:gd name="connsiteY117" fmla="*/ 16988 h 549490"/>
              <a:gd name="connsiteX118" fmla="*/ 129161 w 627251"/>
              <a:gd name="connsiteY118" fmla="*/ 35937 h 549490"/>
              <a:gd name="connsiteX119" fmla="*/ 148771 w 627251"/>
              <a:gd name="connsiteY119" fmla="*/ 54886 h 549490"/>
              <a:gd name="connsiteX120" fmla="*/ 590646 w 627251"/>
              <a:gd name="connsiteY120" fmla="*/ 54886 h 549490"/>
              <a:gd name="connsiteX121" fmla="*/ 609602 w 627251"/>
              <a:gd name="connsiteY121" fmla="*/ 35937 h 549490"/>
              <a:gd name="connsiteX122" fmla="*/ 590646 w 627251"/>
              <a:gd name="connsiteY122" fmla="*/ 16988 h 549490"/>
              <a:gd name="connsiteX123" fmla="*/ 148771 w 627251"/>
              <a:gd name="connsiteY123" fmla="*/ 0 h 549490"/>
              <a:gd name="connsiteX124" fmla="*/ 590646 w 627251"/>
              <a:gd name="connsiteY124" fmla="*/ 0 h 549490"/>
              <a:gd name="connsiteX125" fmla="*/ 627251 w 627251"/>
              <a:gd name="connsiteY125" fmla="*/ 35937 h 549490"/>
              <a:gd name="connsiteX126" fmla="*/ 590646 w 627251"/>
              <a:gd name="connsiteY126" fmla="*/ 72528 h 549490"/>
              <a:gd name="connsiteX127" fmla="*/ 590646 w 627251"/>
              <a:gd name="connsiteY127" fmla="*/ 309713 h 549490"/>
              <a:gd name="connsiteX128" fmla="*/ 551427 w 627251"/>
              <a:gd name="connsiteY128" fmla="*/ 348917 h 549490"/>
              <a:gd name="connsiteX129" fmla="*/ 378860 w 627251"/>
              <a:gd name="connsiteY129" fmla="*/ 348917 h 549490"/>
              <a:gd name="connsiteX130" fmla="*/ 378860 w 627251"/>
              <a:gd name="connsiteY130" fmla="*/ 390081 h 549490"/>
              <a:gd name="connsiteX131" fmla="*/ 388011 w 627251"/>
              <a:gd name="connsiteY131" fmla="*/ 405110 h 549490"/>
              <a:gd name="connsiteX132" fmla="*/ 370362 w 627251"/>
              <a:gd name="connsiteY132" fmla="*/ 422752 h 549490"/>
              <a:gd name="connsiteX133" fmla="*/ 352714 w 627251"/>
              <a:gd name="connsiteY133" fmla="*/ 405110 h 549490"/>
              <a:gd name="connsiteX134" fmla="*/ 361211 w 627251"/>
              <a:gd name="connsiteY134" fmla="*/ 390081 h 549490"/>
              <a:gd name="connsiteX135" fmla="*/ 361211 w 627251"/>
              <a:gd name="connsiteY135" fmla="*/ 348917 h 549490"/>
              <a:gd name="connsiteX136" fmla="*/ 209562 w 627251"/>
              <a:gd name="connsiteY136" fmla="*/ 348917 h 549490"/>
              <a:gd name="connsiteX137" fmla="*/ 157269 w 627251"/>
              <a:gd name="connsiteY137" fmla="*/ 373746 h 549490"/>
              <a:gd name="connsiteX138" fmla="*/ 89288 w 627251"/>
              <a:gd name="connsiteY138" fmla="*/ 305793 h 549490"/>
              <a:gd name="connsiteX139" fmla="*/ 148118 w 627251"/>
              <a:gd name="connsiteY139" fmla="*/ 238492 h 549490"/>
              <a:gd name="connsiteX140" fmla="*/ 148118 w 627251"/>
              <a:gd name="connsiteY140" fmla="*/ 72528 h 549490"/>
              <a:gd name="connsiteX141" fmla="*/ 112166 w 627251"/>
              <a:gd name="connsiteY141" fmla="*/ 35937 h 549490"/>
              <a:gd name="connsiteX142" fmla="*/ 148771 w 627251"/>
              <a:gd name="connsiteY142" fmla="*/ 0 h 54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27251" h="549490">
                <a:moveTo>
                  <a:pt x="127572" y="498293"/>
                </a:moveTo>
                <a:cubicBezTo>
                  <a:pt x="131773" y="498293"/>
                  <a:pt x="134773" y="501616"/>
                  <a:pt x="134773" y="506269"/>
                </a:cubicBezTo>
                <a:cubicBezTo>
                  <a:pt x="134773" y="510922"/>
                  <a:pt x="131773" y="514910"/>
                  <a:pt x="127572" y="514910"/>
                </a:cubicBezTo>
                <a:cubicBezTo>
                  <a:pt x="123972" y="514910"/>
                  <a:pt x="120972" y="510922"/>
                  <a:pt x="120972" y="506269"/>
                </a:cubicBezTo>
                <a:cubicBezTo>
                  <a:pt x="120972" y="501616"/>
                  <a:pt x="123972" y="498293"/>
                  <a:pt x="127572" y="498293"/>
                </a:cubicBezTo>
                <a:close/>
                <a:moveTo>
                  <a:pt x="127572" y="469490"/>
                </a:moveTo>
                <a:cubicBezTo>
                  <a:pt x="131773" y="469490"/>
                  <a:pt x="134773" y="472946"/>
                  <a:pt x="134773" y="477785"/>
                </a:cubicBezTo>
                <a:cubicBezTo>
                  <a:pt x="134773" y="482624"/>
                  <a:pt x="131773" y="486081"/>
                  <a:pt x="127572" y="486081"/>
                </a:cubicBezTo>
                <a:cubicBezTo>
                  <a:pt x="123972" y="486081"/>
                  <a:pt x="120972" y="482624"/>
                  <a:pt x="120972" y="477785"/>
                </a:cubicBezTo>
                <a:cubicBezTo>
                  <a:pt x="120972" y="472946"/>
                  <a:pt x="123972" y="469490"/>
                  <a:pt x="127572" y="469490"/>
                </a:cubicBezTo>
                <a:close/>
                <a:moveTo>
                  <a:pt x="190195" y="412100"/>
                </a:moveTo>
                <a:lnTo>
                  <a:pt x="171957" y="428301"/>
                </a:lnTo>
                <a:cubicBezTo>
                  <a:pt x="170003" y="430894"/>
                  <a:pt x="167398" y="431542"/>
                  <a:pt x="164792" y="432838"/>
                </a:cubicBezTo>
                <a:lnTo>
                  <a:pt x="164792" y="531992"/>
                </a:lnTo>
                <a:lnTo>
                  <a:pt x="289852" y="531992"/>
                </a:lnTo>
                <a:cubicBezTo>
                  <a:pt x="293109" y="531992"/>
                  <a:pt x="296365" y="529400"/>
                  <a:pt x="296365" y="526160"/>
                </a:cubicBezTo>
                <a:lnTo>
                  <a:pt x="296365" y="482739"/>
                </a:lnTo>
                <a:cubicBezTo>
                  <a:pt x="296365" y="443855"/>
                  <a:pt x="263798" y="412100"/>
                  <a:pt x="224717" y="412100"/>
                </a:cubicBezTo>
                <a:close/>
                <a:moveTo>
                  <a:pt x="88584" y="412100"/>
                </a:moveTo>
                <a:cubicBezTo>
                  <a:pt x="49503" y="412100"/>
                  <a:pt x="17587" y="443855"/>
                  <a:pt x="17587" y="482739"/>
                </a:cubicBezTo>
                <a:lnTo>
                  <a:pt x="17587" y="526160"/>
                </a:lnTo>
                <a:cubicBezTo>
                  <a:pt x="17587" y="529400"/>
                  <a:pt x="20192" y="531992"/>
                  <a:pt x="23449" y="531992"/>
                </a:cubicBezTo>
                <a:lnTo>
                  <a:pt x="147857" y="531992"/>
                </a:lnTo>
                <a:lnTo>
                  <a:pt x="147857" y="432190"/>
                </a:lnTo>
                <a:cubicBezTo>
                  <a:pt x="145252" y="431542"/>
                  <a:pt x="143298" y="430246"/>
                  <a:pt x="141344" y="428301"/>
                </a:cubicBezTo>
                <a:lnTo>
                  <a:pt x="123757" y="412100"/>
                </a:lnTo>
                <a:close/>
                <a:moveTo>
                  <a:pt x="88584" y="394602"/>
                </a:moveTo>
                <a:lnTo>
                  <a:pt x="105519" y="394602"/>
                </a:lnTo>
                <a:lnTo>
                  <a:pt x="208433" y="394602"/>
                </a:lnTo>
                <a:lnTo>
                  <a:pt x="224717" y="394602"/>
                </a:lnTo>
                <a:cubicBezTo>
                  <a:pt x="273568" y="394602"/>
                  <a:pt x="313301" y="434134"/>
                  <a:pt x="313301" y="482739"/>
                </a:cubicBezTo>
                <a:lnTo>
                  <a:pt x="313301" y="526160"/>
                </a:lnTo>
                <a:cubicBezTo>
                  <a:pt x="313301" y="539121"/>
                  <a:pt x="302879" y="549490"/>
                  <a:pt x="289852" y="549490"/>
                </a:cubicBezTo>
                <a:lnTo>
                  <a:pt x="23449" y="549490"/>
                </a:lnTo>
                <a:cubicBezTo>
                  <a:pt x="10422" y="549490"/>
                  <a:pt x="0" y="539121"/>
                  <a:pt x="0" y="526160"/>
                </a:cubicBezTo>
                <a:lnTo>
                  <a:pt x="0" y="482739"/>
                </a:lnTo>
                <a:cubicBezTo>
                  <a:pt x="0" y="434134"/>
                  <a:pt x="39733" y="394602"/>
                  <a:pt x="88584" y="394602"/>
                </a:cubicBezTo>
                <a:close/>
                <a:moveTo>
                  <a:pt x="157269" y="255480"/>
                </a:moveTo>
                <a:cubicBezTo>
                  <a:pt x="129161" y="255480"/>
                  <a:pt x="106283" y="277696"/>
                  <a:pt x="106283" y="305793"/>
                </a:cubicBezTo>
                <a:cubicBezTo>
                  <a:pt x="106283" y="333889"/>
                  <a:pt x="129161" y="356758"/>
                  <a:pt x="157269" y="356758"/>
                </a:cubicBezTo>
                <a:cubicBezTo>
                  <a:pt x="184723" y="356758"/>
                  <a:pt x="207601" y="333889"/>
                  <a:pt x="207601" y="305793"/>
                </a:cubicBezTo>
                <a:cubicBezTo>
                  <a:pt x="207601" y="277696"/>
                  <a:pt x="184723" y="255480"/>
                  <a:pt x="157269" y="255480"/>
                </a:cubicBezTo>
                <a:close/>
                <a:moveTo>
                  <a:pt x="397349" y="236185"/>
                </a:moveTo>
                <a:lnTo>
                  <a:pt x="451682" y="236185"/>
                </a:lnTo>
                <a:cubicBezTo>
                  <a:pt x="456265" y="236185"/>
                  <a:pt x="460192" y="239888"/>
                  <a:pt x="460192" y="244209"/>
                </a:cubicBezTo>
                <a:cubicBezTo>
                  <a:pt x="460192" y="248529"/>
                  <a:pt x="456265" y="252850"/>
                  <a:pt x="451682" y="252850"/>
                </a:cubicBezTo>
                <a:lnTo>
                  <a:pt x="397349" y="252850"/>
                </a:lnTo>
                <a:cubicBezTo>
                  <a:pt x="392767" y="252850"/>
                  <a:pt x="388839" y="248529"/>
                  <a:pt x="388839" y="244209"/>
                </a:cubicBezTo>
                <a:cubicBezTo>
                  <a:pt x="388839" y="239888"/>
                  <a:pt x="392767" y="236185"/>
                  <a:pt x="397349" y="236185"/>
                </a:cubicBezTo>
                <a:close/>
                <a:moveTo>
                  <a:pt x="397327" y="198741"/>
                </a:moveTo>
                <a:lnTo>
                  <a:pt x="526596" y="198741"/>
                </a:lnTo>
                <a:cubicBezTo>
                  <a:pt x="531166" y="198741"/>
                  <a:pt x="535083" y="202444"/>
                  <a:pt x="535083" y="207382"/>
                </a:cubicBezTo>
                <a:cubicBezTo>
                  <a:pt x="535083" y="211703"/>
                  <a:pt x="531166" y="215406"/>
                  <a:pt x="526596" y="215406"/>
                </a:cubicBezTo>
                <a:lnTo>
                  <a:pt x="397327" y="215406"/>
                </a:lnTo>
                <a:cubicBezTo>
                  <a:pt x="392757" y="215406"/>
                  <a:pt x="388840" y="211703"/>
                  <a:pt x="388840" y="207382"/>
                </a:cubicBezTo>
                <a:cubicBezTo>
                  <a:pt x="388840" y="202444"/>
                  <a:pt x="392757" y="198741"/>
                  <a:pt x="397327" y="198741"/>
                </a:cubicBezTo>
                <a:close/>
                <a:moveTo>
                  <a:pt x="334882" y="172818"/>
                </a:moveTo>
                <a:lnTo>
                  <a:pt x="357732" y="172818"/>
                </a:lnTo>
                <a:cubicBezTo>
                  <a:pt x="360996" y="172818"/>
                  <a:pt x="363608" y="175420"/>
                  <a:pt x="363608" y="178672"/>
                </a:cubicBezTo>
                <a:lnTo>
                  <a:pt x="363608" y="256068"/>
                </a:lnTo>
                <a:lnTo>
                  <a:pt x="368178" y="256068"/>
                </a:lnTo>
                <a:cubicBezTo>
                  <a:pt x="372748" y="256068"/>
                  <a:pt x="376665" y="259971"/>
                  <a:pt x="376665" y="264523"/>
                </a:cubicBezTo>
                <a:cubicBezTo>
                  <a:pt x="376665" y="269727"/>
                  <a:pt x="372748" y="272979"/>
                  <a:pt x="368178" y="272979"/>
                </a:cubicBezTo>
                <a:lnTo>
                  <a:pt x="238910" y="272979"/>
                </a:lnTo>
                <a:cubicBezTo>
                  <a:pt x="234340" y="272979"/>
                  <a:pt x="230423" y="269727"/>
                  <a:pt x="230423" y="264523"/>
                </a:cubicBezTo>
                <a:cubicBezTo>
                  <a:pt x="230423" y="259971"/>
                  <a:pt x="234340" y="256068"/>
                  <a:pt x="238910" y="256068"/>
                </a:cubicBezTo>
                <a:lnTo>
                  <a:pt x="243480" y="256068"/>
                </a:lnTo>
                <a:lnTo>
                  <a:pt x="243480" y="233305"/>
                </a:lnTo>
                <a:cubicBezTo>
                  <a:pt x="243480" y="230703"/>
                  <a:pt x="246092" y="228101"/>
                  <a:pt x="249356" y="228101"/>
                </a:cubicBezTo>
                <a:lnTo>
                  <a:pt x="272859" y="228101"/>
                </a:lnTo>
                <a:cubicBezTo>
                  <a:pt x="275471" y="228101"/>
                  <a:pt x="278735" y="230703"/>
                  <a:pt x="278735" y="233305"/>
                </a:cubicBezTo>
                <a:lnTo>
                  <a:pt x="278735" y="256068"/>
                </a:lnTo>
                <a:lnTo>
                  <a:pt x="286570" y="256068"/>
                </a:lnTo>
                <a:lnTo>
                  <a:pt x="286570" y="215094"/>
                </a:lnTo>
                <a:cubicBezTo>
                  <a:pt x="286570" y="211842"/>
                  <a:pt x="288528" y="209240"/>
                  <a:pt x="291792" y="209240"/>
                </a:cubicBezTo>
                <a:lnTo>
                  <a:pt x="315296" y="209240"/>
                </a:lnTo>
                <a:cubicBezTo>
                  <a:pt x="318560" y="209240"/>
                  <a:pt x="321171" y="211842"/>
                  <a:pt x="321171" y="215094"/>
                </a:cubicBezTo>
                <a:lnTo>
                  <a:pt x="321171" y="256068"/>
                </a:lnTo>
                <a:lnTo>
                  <a:pt x="329006" y="256068"/>
                </a:lnTo>
                <a:lnTo>
                  <a:pt x="329006" y="178672"/>
                </a:lnTo>
                <a:cubicBezTo>
                  <a:pt x="329006" y="175420"/>
                  <a:pt x="331617" y="172818"/>
                  <a:pt x="334882" y="172818"/>
                </a:cubicBezTo>
                <a:close/>
                <a:moveTo>
                  <a:pt x="394379" y="164178"/>
                </a:moveTo>
                <a:lnTo>
                  <a:pt x="486344" y="164178"/>
                </a:lnTo>
                <a:cubicBezTo>
                  <a:pt x="490878" y="164178"/>
                  <a:pt x="494763" y="167881"/>
                  <a:pt x="494763" y="172819"/>
                </a:cubicBezTo>
                <a:cubicBezTo>
                  <a:pt x="494763" y="177139"/>
                  <a:pt x="490878" y="180843"/>
                  <a:pt x="486344" y="180843"/>
                </a:cubicBezTo>
                <a:lnTo>
                  <a:pt x="394379" y="180843"/>
                </a:lnTo>
                <a:cubicBezTo>
                  <a:pt x="389846" y="180843"/>
                  <a:pt x="385960" y="177139"/>
                  <a:pt x="385960" y="172819"/>
                </a:cubicBezTo>
                <a:cubicBezTo>
                  <a:pt x="385960" y="167881"/>
                  <a:pt x="389846" y="164178"/>
                  <a:pt x="394379" y="164178"/>
                </a:cubicBezTo>
                <a:close/>
                <a:moveTo>
                  <a:pt x="397327" y="126733"/>
                </a:moveTo>
                <a:lnTo>
                  <a:pt x="526596" y="126733"/>
                </a:lnTo>
                <a:cubicBezTo>
                  <a:pt x="531166" y="126733"/>
                  <a:pt x="535083" y="129933"/>
                  <a:pt x="535083" y="135054"/>
                </a:cubicBezTo>
                <a:cubicBezTo>
                  <a:pt x="535083" y="139534"/>
                  <a:pt x="531166" y="143375"/>
                  <a:pt x="526596" y="143375"/>
                </a:cubicBezTo>
                <a:lnTo>
                  <a:pt x="397327" y="143375"/>
                </a:lnTo>
                <a:cubicBezTo>
                  <a:pt x="392757" y="143375"/>
                  <a:pt x="388840" y="139534"/>
                  <a:pt x="388840" y="135054"/>
                </a:cubicBezTo>
                <a:cubicBezTo>
                  <a:pt x="388840" y="129933"/>
                  <a:pt x="392757" y="126733"/>
                  <a:pt x="397327" y="126733"/>
                </a:cubicBezTo>
                <a:close/>
                <a:moveTo>
                  <a:pt x="338797" y="119392"/>
                </a:moveTo>
                <a:cubicBezTo>
                  <a:pt x="342776" y="118093"/>
                  <a:pt x="345428" y="120692"/>
                  <a:pt x="346754" y="123940"/>
                </a:cubicBezTo>
                <a:lnTo>
                  <a:pt x="350070" y="141482"/>
                </a:lnTo>
                <a:cubicBezTo>
                  <a:pt x="350733" y="144730"/>
                  <a:pt x="348744" y="147329"/>
                  <a:pt x="345428" y="147979"/>
                </a:cubicBezTo>
                <a:cubicBezTo>
                  <a:pt x="344765" y="147979"/>
                  <a:pt x="344102" y="147979"/>
                  <a:pt x="344102" y="147979"/>
                </a:cubicBezTo>
                <a:cubicBezTo>
                  <a:pt x="341450" y="147979"/>
                  <a:pt x="339460" y="146679"/>
                  <a:pt x="338134" y="143431"/>
                </a:cubicBezTo>
                <a:lnTo>
                  <a:pt x="337471" y="138883"/>
                </a:lnTo>
                <a:cubicBezTo>
                  <a:pt x="318241" y="168119"/>
                  <a:pt x="293707" y="192158"/>
                  <a:pt x="268509" y="203852"/>
                </a:cubicBezTo>
                <a:cubicBezTo>
                  <a:pt x="267183" y="203852"/>
                  <a:pt x="266520" y="203852"/>
                  <a:pt x="265857" y="203852"/>
                </a:cubicBezTo>
                <a:cubicBezTo>
                  <a:pt x="263205" y="203852"/>
                  <a:pt x="261215" y="202553"/>
                  <a:pt x="260552" y="201254"/>
                </a:cubicBezTo>
                <a:cubicBezTo>
                  <a:pt x="259226" y="198005"/>
                  <a:pt x="259889" y="194757"/>
                  <a:pt x="263205" y="193457"/>
                </a:cubicBezTo>
                <a:cubicBezTo>
                  <a:pt x="286413" y="182412"/>
                  <a:pt x="310284" y="160323"/>
                  <a:pt x="328188" y="133036"/>
                </a:cubicBezTo>
                <a:lnTo>
                  <a:pt x="323546" y="133686"/>
                </a:lnTo>
                <a:cubicBezTo>
                  <a:pt x="320231" y="134335"/>
                  <a:pt x="317578" y="132386"/>
                  <a:pt x="316252" y="129138"/>
                </a:cubicBezTo>
                <a:cubicBezTo>
                  <a:pt x="315589" y="126539"/>
                  <a:pt x="317578" y="123291"/>
                  <a:pt x="320894" y="122641"/>
                </a:cubicBezTo>
                <a:close/>
                <a:moveTo>
                  <a:pt x="165766" y="72528"/>
                </a:moveTo>
                <a:lnTo>
                  <a:pt x="165766" y="238492"/>
                </a:lnTo>
                <a:cubicBezTo>
                  <a:pt x="199103" y="243066"/>
                  <a:pt x="225250" y="271162"/>
                  <a:pt x="225250" y="305793"/>
                </a:cubicBezTo>
                <a:cubicBezTo>
                  <a:pt x="225250" y="314940"/>
                  <a:pt x="223289" y="324088"/>
                  <a:pt x="220020" y="331929"/>
                </a:cubicBezTo>
                <a:lnTo>
                  <a:pt x="551427" y="331929"/>
                </a:lnTo>
                <a:cubicBezTo>
                  <a:pt x="563846" y="331929"/>
                  <a:pt x="573651" y="322128"/>
                  <a:pt x="573651" y="309713"/>
                </a:cubicBezTo>
                <a:lnTo>
                  <a:pt x="573651" y="72528"/>
                </a:lnTo>
                <a:close/>
                <a:moveTo>
                  <a:pt x="148771" y="16988"/>
                </a:moveTo>
                <a:cubicBezTo>
                  <a:pt x="138313" y="16988"/>
                  <a:pt x="129161" y="25483"/>
                  <a:pt x="129161" y="35937"/>
                </a:cubicBezTo>
                <a:cubicBezTo>
                  <a:pt x="129161" y="46392"/>
                  <a:pt x="138313" y="54886"/>
                  <a:pt x="148771" y="54886"/>
                </a:cubicBezTo>
                <a:lnTo>
                  <a:pt x="590646" y="54886"/>
                </a:lnTo>
                <a:cubicBezTo>
                  <a:pt x="601105" y="54886"/>
                  <a:pt x="609602" y="46392"/>
                  <a:pt x="609602" y="35937"/>
                </a:cubicBezTo>
                <a:cubicBezTo>
                  <a:pt x="609602" y="25483"/>
                  <a:pt x="601105" y="16988"/>
                  <a:pt x="590646" y="16988"/>
                </a:cubicBezTo>
                <a:close/>
                <a:moveTo>
                  <a:pt x="148771" y="0"/>
                </a:moveTo>
                <a:lnTo>
                  <a:pt x="590646" y="0"/>
                </a:lnTo>
                <a:cubicBezTo>
                  <a:pt x="610910" y="0"/>
                  <a:pt x="627251" y="15682"/>
                  <a:pt x="627251" y="35937"/>
                </a:cubicBezTo>
                <a:cubicBezTo>
                  <a:pt x="627251" y="55539"/>
                  <a:pt x="610910" y="72528"/>
                  <a:pt x="590646" y="72528"/>
                </a:cubicBezTo>
                <a:lnTo>
                  <a:pt x="590646" y="309713"/>
                </a:lnTo>
                <a:cubicBezTo>
                  <a:pt x="590646" y="331275"/>
                  <a:pt x="572997" y="348917"/>
                  <a:pt x="551427" y="348917"/>
                </a:cubicBezTo>
                <a:lnTo>
                  <a:pt x="378860" y="348917"/>
                </a:lnTo>
                <a:lnTo>
                  <a:pt x="378860" y="390081"/>
                </a:lnTo>
                <a:cubicBezTo>
                  <a:pt x="384089" y="392695"/>
                  <a:pt x="388011" y="398576"/>
                  <a:pt x="388011" y="405110"/>
                </a:cubicBezTo>
                <a:cubicBezTo>
                  <a:pt x="388011" y="414911"/>
                  <a:pt x="379514" y="422752"/>
                  <a:pt x="370362" y="422752"/>
                </a:cubicBezTo>
                <a:cubicBezTo>
                  <a:pt x="360557" y="422752"/>
                  <a:pt x="352714" y="414911"/>
                  <a:pt x="352714" y="405110"/>
                </a:cubicBezTo>
                <a:cubicBezTo>
                  <a:pt x="352714" y="398576"/>
                  <a:pt x="355982" y="392695"/>
                  <a:pt x="361211" y="390081"/>
                </a:cubicBezTo>
                <a:lnTo>
                  <a:pt x="361211" y="348917"/>
                </a:lnTo>
                <a:lnTo>
                  <a:pt x="209562" y="348917"/>
                </a:lnTo>
                <a:cubicBezTo>
                  <a:pt x="197142" y="364599"/>
                  <a:pt x="178186" y="373746"/>
                  <a:pt x="157269" y="373746"/>
                </a:cubicBezTo>
                <a:cubicBezTo>
                  <a:pt x="119356" y="373746"/>
                  <a:pt x="89288" y="343690"/>
                  <a:pt x="89288" y="305793"/>
                </a:cubicBezTo>
                <a:cubicBezTo>
                  <a:pt x="89288" y="271162"/>
                  <a:pt x="115434" y="243066"/>
                  <a:pt x="148118" y="238492"/>
                </a:cubicBezTo>
                <a:lnTo>
                  <a:pt x="148118" y="72528"/>
                </a:lnTo>
                <a:cubicBezTo>
                  <a:pt x="128508" y="72528"/>
                  <a:pt x="112166" y="55539"/>
                  <a:pt x="112166" y="35937"/>
                </a:cubicBezTo>
                <a:cubicBezTo>
                  <a:pt x="112166" y="15682"/>
                  <a:pt x="128508" y="0"/>
                  <a:pt x="1487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332B0-19C0-C44A-8A95-88E878D713BC}"/>
              </a:ext>
            </a:extLst>
          </p:cNvPr>
          <p:cNvSpPr txBox="1"/>
          <p:nvPr/>
        </p:nvSpPr>
        <p:spPr>
          <a:xfrm>
            <a:off x="762001" y="344968"/>
            <a:ext cx="106680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TARGET PENDATAAN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429AB-6BE5-3446-B59A-908660E16620}"/>
              </a:ext>
            </a:extLst>
          </p:cNvPr>
          <p:cNvSpPr txBox="1"/>
          <p:nvPr/>
        </p:nvSpPr>
        <p:spPr>
          <a:xfrm>
            <a:off x="563372" y="1296356"/>
            <a:ext cx="5677313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altLang="en-US" sz="20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APARATUR SIPIL NEGARA ADALAH PROFESI BAGI PEGAWAI NEGERI SIPIL (PNS) DAN PEGAWAI PEMERINTAH DENGAN PERJANJIAN KERJA YANG BEKERJA PADA INSTANSI PEMERINTAH(PPPK)</a:t>
            </a:r>
            <a:endParaRPr lang="en-ID" alt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490C6-10C3-0F40-8D17-B13A5113072C}"/>
              </a:ext>
            </a:extLst>
          </p:cNvPr>
          <p:cNvSpPr txBox="1"/>
          <p:nvPr/>
        </p:nvSpPr>
        <p:spPr>
          <a:xfrm>
            <a:off x="7850118" y="1732617"/>
            <a:ext cx="2883421" cy="3747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altLang="en-US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PNS</a:t>
            </a:r>
            <a:endParaRPr lang="en-ID" altLang="en-US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25312-5AD1-7842-92DF-030BDABE3481}"/>
              </a:ext>
            </a:extLst>
          </p:cNvPr>
          <p:cNvSpPr txBox="1"/>
          <p:nvPr/>
        </p:nvSpPr>
        <p:spPr>
          <a:xfrm>
            <a:off x="7850122" y="2036123"/>
            <a:ext cx="3696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1400" dirty="0">
                <a:solidFill>
                  <a:schemeClr val="bg1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 WNI YANG MEMENUHI SYARAT TERTENTU, DIANGKAT SEBAGAI PEGAWAI ASN SECARA TETAP OLEH PPK UNTUK MENDUDUKI JABATAN PEMERINTAHAN.</a:t>
            </a:r>
            <a:endParaRPr lang="en-US" sz="1400" spc="-1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98F66-3249-6E4D-9335-58A26BF1377D}"/>
              </a:ext>
            </a:extLst>
          </p:cNvPr>
          <p:cNvSpPr txBox="1"/>
          <p:nvPr/>
        </p:nvSpPr>
        <p:spPr>
          <a:xfrm>
            <a:off x="7873265" y="3227915"/>
            <a:ext cx="3022324" cy="3747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altLang="en-US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PPPK</a:t>
            </a:r>
            <a:endParaRPr lang="en-ID" altLang="en-US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7F559-7023-6647-900C-5830842B3D22}"/>
              </a:ext>
            </a:extLst>
          </p:cNvPr>
          <p:cNvSpPr txBox="1"/>
          <p:nvPr/>
        </p:nvSpPr>
        <p:spPr>
          <a:xfrm>
            <a:off x="7873266" y="3489799"/>
            <a:ext cx="3989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ID" altLang="en-US" sz="1400" dirty="0">
                <a:solidFill>
                  <a:schemeClr val="bg1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 WNI YANG MEMENUHI SYARAT TERTENTU, YANG DIANGKAT BERDASARKAN PERJANJIAN KERJA UNTUK JANGKA WAKTU TERTENTU DALAM RANGKA MELAKSANAKAN TUGAS PEMERINTAHAN</a:t>
            </a:r>
            <a:r>
              <a:rPr lang="en-ID" altLang="en-US" sz="1200" dirty="0">
                <a:solidFill>
                  <a:schemeClr val="bg1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A2DF5-7740-AE40-B77F-BFB0257B4197}"/>
              </a:ext>
            </a:extLst>
          </p:cNvPr>
          <p:cNvSpPr txBox="1"/>
          <p:nvPr/>
        </p:nvSpPr>
        <p:spPr>
          <a:xfrm>
            <a:off x="7884842" y="4776378"/>
            <a:ext cx="2883421" cy="3747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altLang="en-US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 NON-ASN</a:t>
            </a:r>
            <a:endParaRPr lang="en-ID" altLang="en-US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4FCDB-6A70-CF4D-9C49-6167A3AD6CD0}"/>
              </a:ext>
            </a:extLst>
          </p:cNvPr>
          <p:cNvSpPr txBox="1"/>
          <p:nvPr/>
        </p:nvSpPr>
        <p:spPr>
          <a:xfrm>
            <a:off x="7884842" y="5103034"/>
            <a:ext cx="337201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altLang="en-US" sz="1400" dirty="0">
                <a:solidFill>
                  <a:schemeClr val="bg1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 PEGAWAI NON ASN YANG MENDUDUKI JABATAN PIMPINAN TINGGI.</a:t>
            </a:r>
            <a:endParaRPr lang="en-ID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4" name="Picture 25">
            <a:extLst>
              <a:ext uri="{FF2B5EF4-FFF2-40B4-BE49-F238E27FC236}">
                <a16:creationId xmlns:a16="http://schemas.microsoft.com/office/drawing/2014/main" id="{3D04E70B-79BF-5344-BF6C-086F4DD452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26">
            <a:extLst>
              <a:ext uri="{FF2B5EF4-FFF2-40B4-BE49-F238E27FC236}">
                <a16:creationId xmlns:a16="http://schemas.microsoft.com/office/drawing/2014/main" id="{116F2D07-1A8F-F84B-8D62-8777D0BD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77944E-4BAE-C44F-A3F8-C0044204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03485" y="2995641"/>
            <a:ext cx="55372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83685EB-1C27-C044-A3A0-BA875358D3DF}"/>
              </a:ext>
            </a:extLst>
          </p:cNvPr>
          <p:cNvSpPr/>
          <p:nvPr/>
        </p:nvSpPr>
        <p:spPr>
          <a:xfrm>
            <a:off x="7739808" y="605375"/>
            <a:ext cx="3911120" cy="33099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BCAACC1-CBF7-384B-BF92-8A0F953A0897}"/>
              </a:ext>
            </a:extLst>
          </p:cNvPr>
          <p:cNvSpPr/>
          <p:nvPr/>
        </p:nvSpPr>
        <p:spPr>
          <a:xfrm>
            <a:off x="4381593" y="3250284"/>
            <a:ext cx="2542464" cy="3479129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A3D130A2-784D-FA46-9E8D-D9E78C383239}"/>
              </a:ext>
            </a:extLst>
          </p:cNvPr>
          <p:cNvSpPr/>
          <p:nvPr/>
        </p:nvSpPr>
        <p:spPr>
          <a:xfrm>
            <a:off x="330200" y="2333963"/>
            <a:ext cx="3276600" cy="428373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B0DFA5D4-7D53-7040-B369-A8198EB0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46" y="4401609"/>
            <a:ext cx="1299955" cy="1153125"/>
          </a:xfrm>
          <a:prstGeom prst="rect">
            <a:avLst/>
          </a:prstGeom>
        </p:spPr>
      </p:pic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2B1939B3-EEC4-1C46-A36A-6D14D6914B31}"/>
              </a:ext>
            </a:extLst>
          </p:cNvPr>
          <p:cNvSpPr/>
          <p:nvPr/>
        </p:nvSpPr>
        <p:spPr>
          <a:xfrm>
            <a:off x="2746352" y="1680778"/>
            <a:ext cx="2332026" cy="550184"/>
          </a:xfrm>
          <a:prstGeom prst="roundRect">
            <a:avLst/>
          </a:prstGeom>
          <a:solidFill>
            <a:srgbClr val="EAB07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4.099.276</a:t>
            </a:r>
            <a:endParaRPr lang="en-ID" sz="32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pic>
        <p:nvPicPr>
          <p:cNvPr id="4" name="Picture 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87A6736-09D1-724E-881F-8E4CC0EF7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8" r="23952"/>
          <a:stretch/>
        </p:blipFill>
        <p:spPr>
          <a:xfrm>
            <a:off x="591091" y="2333963"/>
            <a:ext cx="908155" cy="1712275"/>
          </a:xfrm>
          <a:prstGeom prst="rect">
            <a:avLst/>
          </a:prstGeom>
        </p:spPr>
      </p:pic>
      <p:sp>
        <p:nvSpPr>
          <p:cNvPr id="5" name="Google Shape;375;p26">
            <a:extLst>
              <a:ext uri="{FF2B5EF4-FFF2-40B4-BE49-F238E27FC236}">
                <a16:creationId xmlns:a16="http://schemas.microsoft.com/office/drawing/2014/main" id="{34E755F2-011B-FF49-9000-18A93A7D593F}"/>
              </a:ext>
            </a:extLst>
          </p:cNvPr>
          <p:cNvSpPr txBox="1">
            <a:spLocks/>
          </p:cNvSpPr>
          <p:nvPr/>
        </p:nvSpPr>
        <p:spPr>
          <a:xfrm>
            <a:off x="10026676" y="698693"/>
            <a:ext cx="1047867" cy="41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USIA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C9B0A0-41AE-4548-823B-A194F34DF461}"/>
              </a:ext>
            </a:extLst>
          </p:cNvPr>
          <p:cNvGrpSpPr/>
          <p:nvPr/>
        </p:nvGrpSpPr>
        <p:grpSpPr>
          <a:xfrm>
            <a:off x="639957" y="4422530"/>
            <a:ext cx="1192870" cy="1137589"/>
            <a:chOff x="4601603" y="314332"/>
            <a:chExt cx="2719637" cy="2139245"/>
          </a:xfrm>
        </p:grpSpPr>
        <p:pic>
          <p:nvPicPr>
            <p:cNvPr id="7" name="Picture 6" descr="A group of people in business attire&#10;&#10;Description automatically generated with low confidence">
              <a:extLst>
                <a:ext uri="{FF2B5EF4-FFF2-40B4-BE49-F238E27FC236}">
                  <a16:creationId xmlns:a16="http://schemas.microsoft.com/office/drawing/2014/main" id="{59C06FCC-A706-FF41-95BB-3D218506B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6F5F0"/>
                </a:clrFrom>
                <a:clrTo>
                  <a:srgbClr val="F6F5F0">
                    <a:alpha val="0"/>
                  </a:srgbClr>
                </a:clrTo>
              </a:clrChange>
            </a:blip>
            <a:srcRect l="20924" r="63712" b="58605"/>
            <a:stretch/>
          </p:blipFill>
          <p:spPr>
            <a:xfrm>
              <a:off x="6132413" y="324458"/>
              <a:ext cx="1188827" cy="2129119"/>
            </a:xfrm>
            <a:prstGeom prst="rect">
              <a:avLst/>
            </a:prstGeom>
          </p:spPr>
        </p:pic>
        <p:pic>
          <p:nvPicPr>
            <p:cNvPr id="8" name="Picture 7" descr="A group of people in business attire&#10;&#10;Description automatically generated with low confidence">
              <a:extLst>
                <a:ext uri="{FF2B5EF4-FFF2-40B4-BE49-F238E27FC236}">
                  <a16:creationId xmlns:a16="http://schemas.microsoft.com/office/drawing/2014/main" id="{B1E14354-C8CB-8F45-B6D0-BCEA29EEB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6F5F0"/>
                </a:clrFrom>
                <a:clrTo>
                  <a:srgbClr val="F6F5F0">
                    <a:alpha val="0"/>
                  </a:srgbClr>
                </a:clrTo>
              </a:clrChange>
            </a:blip>
            <a:srcRect l="65981" r="18236" b="58605"/>
            <a:stretch/>
          </p:blipFill>
          <p:spPr>
            <a:xfrm>
              <a:off x="4601603" y="314332"/>
              <a:ext cx="1221210" cy="2129119"/>
            </a:xfrm>
            <a:prstGeom prst="rect">
              <a:avLst/>
            </a:prstGeom>
          </p:spPr>
        </p:pic>
        <p:pic>
          <p:nvPicPr>
            <p:cNvPr id="9" name="Picture 8" descr="A group of people in business attire&#10;&#10;Description automatically generated with low confidence">
              <a:extLst>
                <a:ext uri="{FF2B5EF4-FFF2-40B4-BE49-F238E27FC236}">
                  <a16:creationId xmlns:a16="http://schemas.microsoft.com/office/drawing/2014/main" id="{6624F609-1FFA-BF46-BA8C-006E4F937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6F5F0"/>
                </a:clrFrom>
                <a:clrTo>
                  <a:srgbClr val="F6F5F0">
                    <a:alpha val="0"/>
                  </a:srgbClr>
                </a:clrTo>
              </a:clrChange>
            </a:blip>
            <a:srcRect l="38623" r="37277" b="58605"/>
            <a:stretch/>
          </p:blipFill>
          <p:spPr>
            <a:xfrm>
              <a:off x="5011214" y="321832"/>
              <a:ext cx="1864770" cy="2129119"/>
            </a:xfrm>
            <a:prstGeom prst="rect">
              <a:avLst/>
            </a:prstGeom>
          </p:spPr>
        </p:pic>
      </p:grpSp>
      <p:sp>
        <p:nvSpPr>
          <p:cNvPr id="12" name="Google Shape;375;p26">
            <a:extLst>
              <a:ext uri="{FF2B5EF4-FFF2-40B4-BE49-F238E27FC236}">
                <a16:creationId xmlns:a16="http://schemas.microsoft.com/office/drawing/2014/main" id="{E827E50A-0D57-BC45-9802-4DA6BF3407C5}"/>
              </a:ext>
            </a:extLst>
          </p:cNvPr>
          <p:cNvSpPr txBox="1">
            <a:spLocks/>
          </p:cNvSpPr>
          <p:nvPr/>
        </p:nvSpPr>
        <p:spPr>
          <a:xfrm>
            <a:off x="4166940" y="3953625"/>
            <a:ext cx="1189244" cy="21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SD</a:t>
            </a:r>
          </a:p>
        </p:txBody>
      </p:sp>
      <p:sp>
        <p:nvSpPr>
          <p:cNvPr id="13" name="Rectangle: Rounded Corners 59">
            <a:extLst>
              <a:ext uri="{FF2B5EF4-FFF2-40B4-BE49-F238E27FC236}">
                <a16:creationId xmlns:a16="http://schemas.microsoft.com/office/drawing/2014/main" id="{CAFDAB35-8BCA-3C47-B137-3483C16C3587}"/>
              </a:ext>
            </a:extLst>
          </p:cNvPr>
          <p:cNvSpPr/>
          <p:nvPr/>
        </p:nvSpPr>
        <p:spPr>
          <a:xfrm>
            <a:off x="5411981" y="3846539"/>
            <a:ext cx="1239690" cy="361830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20.306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4" name="Google Shape;375;p26">
            <a:extLst>
              <a:ext uri="{FF2B5EF4-FFF2-40B4-BE49-F238E27FC236}">
                <a16:creationId xmlns:a16="http://schemas.microsoft.com/office/drawing/2014/main" id="{7ACCE010-D89F-484A-9D6C-86DB66993E5C}"/>
              </a:ext>
            </a:extLst>
          </p:cNvPr>
          <p:cNvSpPr txBox="1">
            <a:spLocks/>
          </p:cNvSpPr>
          <p:nvPr/>
        </p:nvSpPr>
        <p:spPr>
          <a:xfrm>
            <a:off x="4162963" y="4350098"/>
            <a:ext cx="1189244" cy="2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SMP</a:t>
            </a:r>
          </a:p>
        </p:txBody>
      </p:sp>
      <p:sp>
        <p:nvSpPr>
          <p:cNvPr id="15" name="Rectangle: Rounded Corners 61">
            <a:extLst>
              <a:ext uri="{FF2B5EF4-FFF2-40B4-BE49-F238E27FC236}">
                <a16:creationId xmlns:a16="http://schemas.microsoft.com/office/drawing/2014/main" id="{F7A9B20C-203E-4641-9FD0-DA9A0322ECE1}"/>
              </a:ext>
            </a:extLst>
          </p:cNvPr>
          <p:cNvSpPr/>
          <p:nvPr/>
        </p:nvSpPr>
        <p:spPr>
          <a:xfrm>
            <a:off x="5411981" y="4253669"/>
            <a:ext cx="1239691" cy="316671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39.238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6" name="Google Shape;375;p26">
            <a:extLst>
              <a:ext uri="{FF2B5EF4-FFF2-40B4-BE49-F238E27FC236}">
                <a16:creationId xmlns:a16="http://schemas.microsoft.com/office/drawing/2014/main" id="{3E016823-9F5C-6D49-89A7-D7BA52ACB140}"/>
              </a:ext>
            </a:extLst>
          </p:cNvPr>
          <p:cNvSpPr txBox="1">
            <a:spLocks/>
          </p:cNvSpPr>
          <p:nvPr/>
        </p:nvSpPr>
        <p:spPr>
          <a:xfrm>
            <a:off x="4162963" y="4742474"/>
            <a:ext cx="1189244" cy="18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SMA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7" name="Rectangle: Rounded Corners 63">
            <a:extLst>
              <a:ext uri="{FF2B5EF4-FFF2-40B4-BE49-F238E27FC236}">
                <a16:creationId xmlns:a16="http://schemas.microsoft.com/office/drawing/2014/main" id="{B474029B-D6F7-4744-AF33-771BE887D038}"/>
              </a:ext>
            </a:extLst>
          </p:cNvPr>
          <p:cNvSpPr/>
          <p:nvPr/>
        </p:nvSpPr>
        <p:spPr>
          <a:xfrm>
            <a:off x="5388112" y="4615641"/>
            <a:ext cx="1263562" cy="360980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677.906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8" name="Google Shape;375;p26">
            <a:extLst>
              <a:ext uri="{FF2B5EF4-FFF2-40B4-BE49-F238E27FC236}">
                <a16:creationId xmlns:a16="http://schemas.microsoft.com/office/drawing/2014/main" id="{95B5C138-BC5C-AF48-A7DF-866367FC1588}"/>
              </a:ext>
            </a:extLst>
          </p:cNvPr>
          <p:cNvSpPr txBox="1">
            <a:spLocks/>
          </p:cNvSpPr>
          <p:nvPr/>
        </p:nvSpPr>
        <p:spPr>
          <a:xfrm>
            <a:off x="4152902" y="5121841"/>
            <a:ext cx="1189227" cy="21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D.I – D.III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9" name="Rectangle: Rounded Corners 65">
            <a:extLst>
              <a:ext uri="{FF2B5EF4-FFF2-40B4-BE49-F238E27FC236}">
                <a16:creationId xmlns:a16="http://schemas.microsoft.com/office/drawing/2014/main" id="{A1711084-40D2-0340-8292-8321170FD36D}"/>
              </a:ext>
            </a:extLst>
          </p:cNvPr>
          <p:cNvSpPr/>
          <p:nvPr/>
        </p:nvSpPr>
        <p:spPr>
          <a:xfrm>
            <a:off x="5411982" y="5045459"/>
            <a:ext cx="1263562" cy="316198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557.152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0" name="Google Shape;375;p26">
            <a:extLst>
              <a:ext uri="{FF2B5EF4-FFF2-40B4-BE49-F238E27FC236}">
                <a16:creationId xmlns:a16="http://schemas.microsoft.com/office/drawing/2014/main" id="{27918E7F-F4CB-074C-A104-9C0F312EB9E6}"/>
              </a:ext>
            </a:extLst>
          </p:cNvPr>
          <p:cNvSpPr txBox="1">
            <a:spLocks/>
          </p:cNvSpPr>
          <p:nvPr/>
        </p:nvSpPr>
        <p:spPr>
          <a:xfrm>
            <a:off x="4157754" y="5502475"/>
            <a:ext cx="1184375" cy="2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S.I / D.IV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1" name="Rectangle: Rounded Corners 67">
            <a:extLst>
              <a:ext uri="{FF2B5EF4-FFF2-40B4-BE49-F238E27FC236}">
                <a16:creationId xmlns:a16="http://schemas.microsoft.com/office/drawing/2014/main" id="{8279FDDA-89A4-CB49-BDE7-8A88BB2C2DA0}"/>
              </a:ext>
            </a:extLst>
          </p:cNvPr>
          <p:cNvSpPr/>
          <p:nvPr/>
        </p:nvSpPr>
        <p:spPr>
          <a:xfrm>
            <a:off x="5411982" y="5431338"/>
            <a:ext cx="1263562" cy="360980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2.357.825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2" name="Google Shape;375;p26">
            <a:extLst>
              <a:ext uri="{FF2B5EF4-FFF2-40B4-BE49-F238E27FC236}">
                <a16:creationId xmlns:a16="http://schemas.microsoft.com/office/drawing/2014/main" id="{E2D988F2-4B2A-834D-8861-80D6AC5CB709}"/>
              </a:ext>
            </a:extLst>
          </p:cNvPr>
          <p:cNvSpPr txBox="1">
            <a:spLocks/>
          </p:cNvSpPr>
          <p:nvPr/>
        </p:nvSpPr>
        <p:spPr>
          <a:xfrm>
            <a:off x="4168962" y="5900471"/>
            <a:ext cx="1173167" cy="2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S2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3" name="Rectangle: Rounded Corners 69">
            <a:extLst>
              <a:ext uri="{FF2B5EF4-FFF2-40B4-BE49-F238E27FC236}">
                <a16:creationId xmlns:a16="http://schemas.microsoft.com/office/drawing/2014/main" id="{CDFA7446-E2E8-5643-9EDE-1068744096F1}"/>
              </a:ext>
            </a:extLst>
          </p:cNvPr>
          <p:cNvSpPr/>
          <p:nvPr/>
        </p:nvSpPr>
        <p:spPr>
          <a:xfrm>
            <a:off x="5411981" y="5848697"/>
            <a:ext cx="1263561" cy="342194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421.854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4" name="Google Shape;375;p26">
            <a:extLst>
              <a:ext uri="{FF2B5EF4-FFF2-40B4-BE49-F238E27FC236}">
                <a16:creationId xmlns:a16="http://schemas.microsoft.com/office/drawing/2014/main" id="{028C97AF-1594-DC43-8360-ECA62725BB80}"/>
              </a:ext>
            </a:extLst>
          </p:cNvPr>
          <p:cNvSpPr txBox="1">
            <a:spLocks/>
          </p:cNvSpPr>
          <p:nvPr/>
        </p:nvSpPr>
        <p:spPr>
          <a:xfrm>
            <a:off x="4168962" y="6341237"/>
            <a:ext cx="1173167" cy="2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S3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5" name="Rectangle: Rounded Corners 71">
            <a:extLst>
              <a:ext uri="{FF2B5EF4-FFF2-40B4-BE49-F238E27FC236}">
                <a16:creationId xmlns:a16="http://schemas.microsoft.com/office/drawing/2014/main" id="{9F219611-3047-0A45-8BE3-434460506CC3}"/>
              </a:ext>
            </a:extLst>
          </p:cNvPr>
          <p:cNvSpPr/>
          <p:nvPr/>
        </p:nvSpPr>
        <p:spPr>
          <a:xfrm>
            <a:off x="5411981" y="6260342"/>
            <a:ext cx="1239691" cy="357356"/>
          </a:xfrm>
          <a:prstGeom prst="round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24.995</a:t>
            </a:r>
            <a:endParaRPr lang="en-ID" sz="20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F51025-C567-2048-90A4-83541E013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52" r="19786"/>
          <a:stretch/>
        </p:blipFill>
        <p:spPr>
          <a:xfrm>
            <a:off x="10026676" y="1045903"/>
            <a:ext cx="1599374" cy="2572916"/>
          </a:xfrm>
          <a:prstGeom prst="rect">
            <a:avLst/>
          </a:prstGeom>
        </p:spPr>
      </p:pic>
      <p:sp>
        <p:nvSpPr>
          <p:cNvPr id="27" name="Google Shape;375;p26">
            <a:extLst>
              <a:ext uri="{FF2B5EF4-FFF2-40B4-BE49-F238E27FC236}">
                <a16:creationId xmlns:a16="http://schemas.microsoft.com/office/drawing/2014/main" id="{43347861-9E31-B34F-86F5-0323E7CED709}"/>
              </a:ext>
            </a:extLst>
          </p:cNvPr>
          <p:cNvSpPr txBox="1">
            <a:spLocks/>
          </p:cNvSpPr>
          <p:nvPr/>
        </p:nvSpPr>
        <p:spPr>
          <a:xfrm>
            <a:off x="507177" y="3981990"/>
            <a:ext cx="1047867" cy="21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STRUKTURAL</a:t>
            </a:r>
          </a:p>
        </p:txBody>
      </p:sp>
      <p:sp>
        <p:nvSpPr>
          <p:cNvPr id="28" name="Google Shape;375;p26">
            <a:extLst>
              <a:ext uri="{FF2B5EF4-FFF2-40B4-BE49-F238E27FC236}">
                <a16:creationId xmlns:a16="http://schemas.microsoft.com/office/drawing/2014/main" id="{FACC5C7C-B4F9-E142-B363-C618685F9D54}"/>
              </a:ext>
            </a:extLst>
          </p:cNvPr>
          <p:cNvSpPr txBox="1">
            <a:spLocks/>
          </p:cNvSpPr>
          <p:nvPr/>
        </p:nvSpPr>
        <p:spPr>
          <a:xfrm>
            <a:off x="9323102" y="1372849"/>
            <a:ext cx="842729" cy="31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21-30</a:t>
            </a:r>
          </a:p>
        </p:txBody>
      </p:sp>
      <p:sp>
        <p:nvSpPr>
          <p:cNvPr id="29" name="Google Shape;375;p26">
            <a:extLst>
              <a:ext uri="{FF2B5EF4-FFF2-40B4-BE49-F238E27FC236}">
                <a16:creationId xmlns:a16="http://schemas.microsoft.com/office/drawing/2014/main" id="{8AFE02D8-68CC-ED42-B9E5-CC4E1E90D570}"/>
              </a:ext>
            </a:extLst>
          </p:cNvPr>
          <p:cNvSpPr txBox="1">
            <a:spLocks/>
          </p:cNvSpPr>
          <p:nvPr/>
        </p:nvSpPr>
        <p:spPr>
          <a:xfrm>
            <a:off x="9324545" y="1795697"/>
            <a:ext cx="838891" cy="38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31-40</a:t>
            </a:r>
          </a:p>
        </p:txBody>
      </p:sp>
      <p:sp>
        <p:nvSpPr>
          <p:cNvPr id="30" name="Google Shape;375;p26">
            <a:extLst>
              <a:ext uri="{FF2B5EF4-FFF2-40B4-BE49-F238E27FC236}">
                <a16:creationId xmlns:a16="http://schemas.microsoft.com/office/drawing/2014/main" id="{1879D738-BCA2-8648-ACEE-8C55ECC578C9}"/>
              </a:ext>
            </a:extLst>
          </p:cNvPr>
          <p:cNvSpPr txBox="1">
            <a:spLocks/>
          </p:cNvSpPr>
          <p:nvPr/>
        </p:nvSpPr>
        <p:spPr>
          <a:xfrm>
            <a:off x="9320311" y="2389884"/>
            <a:ext cx="816968" cy="25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41-50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31" name="Google Shape;375;p26">
            <a:extLst>
              <a:ext uri="{FF2B5EF4-FFF2-40B4-BE49-F238E27FC236}">
                <a16:creationId xmlns:a16="http://schemas.microsoft.com/office/drawing/2014/main" id="{64D0A531-2C59-F944-A9F0-77413BE16BB7}"/>
              </a:ext>
            </a:extLst>
          </p:cNvPr>
          <p:cNvSpPr txBox="1">
            <a:spLocks/>
          </p:cNvSpPr>
          <p:nvPr/>
        </p:nvSpPr>
        <p:spPr>
          <a:xfrm>
            <a:off x="9348863" y="2787313"/>
            <a:ext cx="816968" cy="2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51-60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32" name="Rectangle: Rounded Corners 78">
            <a:extLst>
              <a:ext uri="{FF2B5EF4-FFF2-40B4-BE49-F238E27FC236}">
                <a16:creationId xmlns:a16="http://schemas.microsoft.com/office/drawing/2014/main" id="{7FDB551E-813E-E643-84F5-8E2128EEF6DA}"/>
              </a:ext>
            </a:extLst>
          </p:cNvPr>
          <p:cNvSpPr/>
          <p:nvPr/>
        </p:nvSpPr>
        <p:spPr>
          <a:xfrm>
            <a:off x="7966648" y="1338124"/>
            <a:ext cx="1314300" cy="367753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288.223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33" name="Rectangle: Rounded Corners 79">
            <a:extLst>
              <a:ext uri="{FF2B5EF4-FFF2-40B4-BE49-F238E27FC236}">
                <a16:creationId xmlns:a16="http://schemas.microsoft.com/office/drawing/2014/main" id="{0A788708-9BD3-3941-AB53-04DEA64BA521}"/>
              </a:ext>
            </a:extLst>
          </p:cNvPr>
          <p:cNvSpPr/>
          <p:nvPr/>
        </p:nvSpPr>
        <p:spPr>
          <a:xfrm>
            <a:off x="7966648" y="1808633"/>
            <a:ext cx="1318706" cy="393351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992.261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34" name="Rectangle: Rounded Corners 80">
            <a:extLst>
              <a:ext uri="{FF2B5EF4-FFF2-40B4-BE49-F238E27FC236}">
                <a16:creationId xmlns:a16="http://schemas.microsoft.com/office/drawing/2014/main" id="{1F72AD0C-CB8A-3C40-B196-42F0C4BE028E}"/>
              </a:ext>
            </a:extLst>
          </p:cNvPr>
          <p:cNvSpPr/>
          <p:nvPr/>
        </p:nvSpPr>
        <p:spPr>
          <a:xfrm>
            <a:off x="7966648" y="2278343"/>
            <a:ext cx="1314301" cy="384634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1.249.970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35" name="Rectangle: Rounded Corners 81">
            <a:extLst>
              <a:ext uri="{FF2B5EF4-FFF2-40B4-BE49-F238E27FC236}">
                <a16:creationId xmlns:a16="http://schemas.microsoft.com/office/drawing/2014/main" id="{97DAA0D0-EC2B-0442-B85B-63A999B6BF53}"/>
              </a:ext>
            </a:extLst>
          </p:cNvPr>
          <p:cNvSpPr/>
          <p:nvPr/>
        </p:nvSpPr>
        <p:spPr>
          <a:xfrm>
            <a:off x="7957126" y="2730449"/>
            <a:ext cx="1368557" cy="393352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1.538.516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36" name="Rectangle: Rounded Corners 82">
            <a:extLst>
              <a:ext uri="{FF2B5EF4-FFF2-40B4-BE49-F238E27FC236}">
                <a16:creationId xmlns:a16="http://schemas.microsoft.com/office/drawing/2014/main" id="{130DC81A-3035-624C-9263-58C8AA2EE6D7}"/>
              </a:ext>
            </a:extLst>
          </p:cNvPr>
          <p:cNvSpPr/>
          <p:nvPr/>
        </p:nvSpPr>
        <p:spPr>
          <a:xfrm>
            <a:off x="4612243" y="2358772"/>
            <a:ext cx="1487963" cy="767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haroni" panose="02010803020104030203" pitchFamily="2" charset="-79"/>
                <a:sym typeface="Arial"/>
              </a:rPr>
              <a:t>2.150.234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FF8AD8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52,45%</a:t>
            </a:r>
            <a:endParaRPr lang="en-ID" sz="2000" kern="0" dirty="0">
              <a:solidFill>
                <a:srgbClr val="FF8AD8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37" name="Rectangle: Rounded Corners 83">
            <a:extLst>
              <a:ext uri="{FF2B5EF4-FFF2-40B4-BE49-F238E27FC236}">
                <a16:creationId xmlns:a16="http://schemas.microsoft.com/office/drawing/2014/main" id="{4E87962F-3FC2-BD4E-BDBF-E31253FCC784}"/>
              </a:ext>
            </a:extLst>
          </p:cNvPr>
          <p:cNvSpPr/>
          <p:nvPr/>
        </p:nvSpPr>
        <p:spPr>
          <a:xfrm>
            <a:off x="5942081" y="2358772"/>
            <a:ext cx="1368556" cy="767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383838"/>
                </a:solidFill>
                <a:latin typeface="Bahnschrift Condensed" panose="020B0502040204020203" pitchFamily="34" charset="0"/>
                <a:cs typeface="Aharoni" panose="02010803020104030203" pitchFamily="2" charset="-79"/>
              </a:rPr>
              <a:t>1.949.042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47,55%</a:t>
            </a:r>
            <a:endParaRPr lang="en-ID" sz="2000" kern="0" dirty="0">
              <a:solidFill>
                <a:srgbClr val="0070C0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38" name="Google Shape;375;p26">
            <a:extLst>
              <a:ext uri="{FF2B5EF4-FFF2-40B4-BE49-F238E27FC236}">
                <a16:creationId xmlns:a16="http://schemas.microsoft.com/office/drawing/2014/main" id="{817A92B1-3775-424C-831D-0522EB717936}"/>
              </a:ext>
            </a:extLst>
          </p:cNvPr>
          <p:cNvSpPr txBox="1">
            <a:spLocks/>
          </p:cNvSpPr>
          <p:nvPr/>
        </p:nvSpPr>
        <p:spPr>
          <a:xfrm>
            <a:off x="9263194" y="914052"/>
            <a:ext cx="816968" cy="36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&lt;=20</a:t>
            </a:r>
          </a:p>
        </p:txBody>
      </p:sp>
      <p:sp>
        <p:nvSpPr>
          <p:cNvPr id="39" name="Rectangle: Rounded Corners 85">
            <a:extLst>
              <a:ext uri="{FF2B5EF4-FFF2-40B4-BE49-F238E27FC236}">
                <a16:creationId xmlns:a16="http://schemas.microsoft.com/office/drawing/2014/main" id="{DC80944F-B50D-CB4E-9237-6858FCB3278F}"/>
              </a:ext>
            </a:extLst>
          </p:cNvPr>
          <p:cNvSpPr/>
          <p:nvPr/>
        </p:nvSpPr>
        <p:spPr>
          <a:xfrm>
            <a:off x="7977865" y="878267"/>
            <a:ext cx="1266678" cy="370490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690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40" name="Google Shape;375;p26">
            <a:extLst>
              <a:ext uri="{FF2B5EF4-FFF2-40B4-BE49-F238E27FC236}">
                <a16:creationId xmlns:a16="http://schemas.microsoft.com/office/drawing/2014/main" id="{43DA21F1-C2AC-5641-83C3-4631C49282D7}"/>
              </a:ext>
            </a:extLst>
          </p:cNvPr>
          <p:cNvSpPr txBox="1">
            <a:spLocks/>
          </p:cNvSpPr>
          <p:nvPr/>
        </p:nvSpPr>
        <p:spPr>
          <a:xfrm>
            <a:off x="9369965" y="3252050"/>
            <a:ext cx="816968" cy="2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&gt;=60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41" name="Rectangle: Rounded Corners 87">
            <a:extLst>
              <a:ext uri="{FF2B5EF4-FFF2-40B4-BE49-F238E27FC236}">
                <a16:creationId xmlns:a16="http://schemas.microsoft.com/office/drawing/2014/main" id="{9006246B-A2E4-944A-9BCC-FC1EC51D2704}"/>
              </a:ext>
            </a:extLst>
          </p:cNvPr>
          <p:cNvSpPr/>
          <p:nvPr/>
        </p:nvSpPr>
        <p:spPr>
          <a:xfrm>
            <a:off x="7966648" y="3193458"/>
            <a:ext cx="1368557" cy="442894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29.616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pic>
        <p:nvPicPr>
          <p:cNvPr id="42" name="Picture 41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C09DCCB4-6923-9741-B6C8-36D8B5A9DB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1947" y="-23481"/>
            <a:ext cx="2637572" cy="2267003"/>
          </a:xfrm>
          <a:prstGeom prst="rect">
            <a:avLst/>
          </a:prstGeom>
        </p:spPr>
      </p:pic>
      <p:sp>
        <p:nvSpPr>
          <p:cNvPr id="43" name="Google Shape;375;p26">
            <a:extLst>
              <a:ext uri="{FF2B5EF4-FFF2-40B4-BE49-F238E27FC236}">
                <a16:creationId xmlns:a16="http://schemas.microsoft.com/office/drawing/2014/main" id="{13319421-C6D7-EA46-A56D-4FF06AD8121A}"/>
              </a:ext>
            </a:extLst>
          </p:cNvPr>
          <p:cNvSpPr txBox="1">
            <a:spLocks/>
          </p:cNvSpPr>
          <p:nvPr/>
        </p:nvSpPr>
        <p:spPr>
          <a:xfrm>
            <a:off x="1905825" y="2591223"/>
            <a:ext cx="438167" cy="23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ID" sz="120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JPT</a:t>
            </a:r>
          </a:p>
        </p:txBody>
      </p:sp>
      <p:sp>
        <p:nvSpPr>
          <p:cNvPr id="44" name="Rectangle: Rounded Corners 94">
            <a:extLst>
              <a:ext uri="{FF2B5EF4-FFF2-40B4-BE49-F238E27FC236}">
                <a16:creationId xmlns:a16="http://schemas.microsoft.com/office/drawing/2014/main" id="{FE980B87-0CE0-414C-9513-1F9A3F9E4587}"/>
              </a:ext>
            </a:extLst>
          </p:cNvPr>
          <p:cNvSpPr/>
          <p:nvPr/>
        </p:nvSpPr>
        <p:spPr>
          <a:xfrm>
            <a:off x="2361949" y="2545997"/>
            <a:ext cx="1144738" cy="35994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4.021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45" name="Google Shape;375;p26">
            <a:extLst>
              <a:ext uri="{FF2B5EF4-FFF2-40B4-BE49-F238E27FC236}">
                <a16:creationId xmlns:a16="http://schemas.microsoft.com/office/drawing/2014/main" id="{E2170D07-7EA5-2545-91E3-D4C72B39117F}"/>
              </a:ext>
            </a:extLst>
          </p:cNvPr>
          <p:cNvSpPr txBox="1">
            <a:spLocks/>
          </p:cNvSpPr>
          <p:nvPr/>
        </p:nvSpPr>
        <p:spPr>
          <a:xfrm>
            <a:off x="1184469" y="3016083"/>
            <a:ext cx="1173074" cy="2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ID" sz="100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ADMINSITRATOR</a:t>
            </a:r>
          </a:p>
        </p:txBody>
      </p:sp>
      <p:sp>
        <p:nvSpPr>
          <p:cNvPr id="46" name="Rectangle: Rounded Corners 96">
            <a:extLst>
              <a:ext uri="{FF2B5EF4-FFF2-40B4-BE49-F238E27FC236}">
                <a16:creationId xmlns:a16="http://schemas.microsoft.com/office/drawing/2014/main" id="{3220A8E8-94FC-614C-89BD-8F994BA9BF75}"/>
              </a:ext>
            </a:extLst>
          </p:cNvPr>
          <p:cNvSpPr/>
          <p:nvPr/>
        </p:nvSpPr>
        <p:spPr>
          <a:xfrm>
            <a:off x="2353652" y="3002092"/>
            <a:ext cx="1154750" cy="36018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29.134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47" name="Google Shape;375;p26">
            <a:extLst>
              <a:ext uri="{FF2B5EF4-FFF2-40B4-BE49-F238E27FC236}">
                <a16:creationId xmlns:a16="http://schemas.microsoft.com/office/drawing/2014/main" id="{DA79DD8B-1224-FE4F-8384-A683677529B7}"/>
              </a:ext>
            </a:extLst>
          </p:cNvPr>
          <p:cNvSpPr txBox="1">
            <a:spLocks/>
          </p:cNvSpPr>
          <p:nvPr/>
        </p:nvSpPr>
        <p:spPr>
          <a:xfrm>
            <a:off x="1369442" y="3475341"/>
            <a:ext cx="955421" cy="24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P</a:t>
            </a:r>
            <a:r>
              <a:rPr lang="en-ID" sz="105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ENGAWAS</a:t>
            </a:r>
            <a:endParaRPr lang="en-ID" sz="1200" dirty="0">
              <a:solidFill>
                <a:schemeClr val="bg1">
                  <a:lumMod val="10000"/>
                </a:scheme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48" name="Rectangle: Rounded Corners 98">
            <a:extLst>
              <a:ext uri="{FF2B5EF4-FFF2-40B4-BE49-F238E27FC236}">
                <a16:creationId xmlns:a16="http://schemas.microsoft.com/office/drawing/2014/main" id="{8D482ADA-92F9-CB4A-A3C7-F8E021848B49}"/>
              </a:ext>
            </a:extLst>
          </p:cNvPr>
          <p:cNvSpPr/>
          <p:nvPr/>
        </p:nvSpPr>
        <p:spPr>
          <a:xfrm>
            <a:off x="2342986" y="3437789"/>
            <a:ext cx="1167624" cy="32741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121.127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49" name="Google Shape;375;p26">
            <a:extLst>
              <a:ext uri="{FF2B5EF4-FFF2-40B4-BE49-F238E27FC236}">
                <a16:creationId xmlns:a16="http://schemas.microsoft.com/office/drawing/2014/main" id="{29332218-FCFF-454B-8F71-B4CFF353E6B1}"/>
              </a:ext>
            </a:extLst>
          </p:cNvPr>
          <p:cNvSpPr txBox="1">
            <a:spLocks/>
          </p:cNvSpPr>
          <p:nvPr/>
        </p:nvSpPr>
        <p:spPr>
          <a:xfrm>
            <a:off x="1591881" y="3866549"/>
            <a:ext cx="732981" cy="24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ESELON 5</a:t>
            </a:r>
            <a:endParaRPr lang="en-ID" dirty="0">
              <a:solidFill>
                <a:schemeClr val="bg1">
                  <a:lumMod val="10000"/>
                </a:scheme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50" name="Rectangle: Rounded Corners 100">
            <a:extLst>
              <a:ext uri="{FF2B5EF4-FFF2-40B4-BE49-F238E27FC236}">
                <a16:creationId xmlns:a16="http://schemas.microsoft.com/office/drawing/2014/main" id="{3661A36B-7C8C-004E-9176-22D25CAF4484}"/>
              </a:ext>
            </a:extLst>
          </p:cNvPr>
          <p:cNvSpPr/>
          <p:nvPr/>
        </p:nvSpPr>
        <p:spPr>
          <a:xfrm>
            <a:off x="2361949" y="3872518"/>
            <a:ext cx="1167624" cy="32983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4.166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51" name="Google Shape;375;p26">
            <a:extLst>
              <a:ext uri="{FF2B5EF4-FFF2-40B4-BE49-F238E27FC236}">
                <a16:creationId xmlns:a16="http://schemas.microsoft.com/office/drawing/2014/main" id="{148C74BF-33B6-574A-A76F-9265EE91CC94}"/>
              </a:ext>
            </a:extLst>
          </p:cNvPr>
          <p:cNvSpPr txBox="1">
            <a:spLocks/>
          </p:cNvSpPr>
          <p:nvPr/>
        </p:nvSpPr>
        <p:spPr>
          <a:xfrm>
            <a:off x="623124" y="5607637"/>
            <a:ext cx="1047867" cy="21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ID" sz="120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FUNGSIONAL</a:t>
            </a:r>
          </a:p>
        </p:txBody>
      </p:sp>
      <p:sp>
        <p:nvSpPr>
          <p:cNvPr id="52" name="Google Shape;375;p26">
            <a:extLst>
              <a:ext uri="{FF2B5EF4-FFF2-40B4-BE49-F238E27FC236}">
                <a16:creationId xmlns:a16="http://schemas.microsoft.com/office/drawing/2014/main" id="{362AACBF-6F0F-FB45-A456-0FECEEF85693}"/>
              </a:ext>
            </a:extLst>
          </p:cNvPr>
          <p:cNvSpPr txBox="1">
            <a:spLocks/>
          </p:cNvSpPr>
          <p:nvPr/>
        </p:nvSpPr>
        <p:spPr>
          <a:xfrm>
            <a:off x="2240346" y="5602014"/>
            <a:ext cx="1047867" cy="21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Font typeface="Livvic"/>
              <a:buNone/>
            </a:pPr>
            <a:r>
              <a:rPr lang="en-ID" sz="1200" dirty="0">
                <a:solidFill>
                  <a:schemeClr val="bg1">
                    <a:lumMod val="10000"/>
                  </a:scheme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PELAKSANA</a:t>
            </a:r>
          </a:p>
        </p:txBody>
      </p:sp>
      <p:sp>
        <p:nvSpPr>
          <p:cNvPr id="53" name="Rectangle: Rounded Corners 103">
            <a:extLst>
              <a:ext uri="{FF2B5EF4-FFF2-40B4-BE49-F238E27FC236}">
                <a16:creationId xmlns:a16="http://schemas.microsoft.com/office/drawing/2014/main" id="{5F47B88B-0E0B-B74A-AEDE-67DA256711A6}"/>
              </a:ext>
            </a:extLst>
          </p:cNvPr>
          <p:cNvSpPr/>
          <p:nvPr/>
        </p:nvSpPr>
        <p:spPr>
          <a:xfrm>
            <a:off x="567154" y="5975203"/>
            <a:ext cx="1192871" cy="434489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2.082.361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54" name="Rectangle: Rounded Corners 104">
            <a:extLst>
              <a:ext uri="{FF2B5EF4-FFF2-40B4-BE49-F238E27FC236}">
                <a16:creationId xmlns:a16="http://schemas.microsoft.com/office/drawing/2014/main" id="{B38AB7D9-C14B-2B44-A1FA-52C9473C44AC}"/>
              </a:ext>
            </a:extLst>
          </p:cNvPr>
          <p:cNvSpPr/>
          <p:nvPr/>
        </p:nvSpPr>
        <p:spPr>
          <a:xfrm>
            <a:off x="2156172" y="5951311"/>
            <a:ext cx="1265405" cy="43566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1.858.467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FB34E2D-B050-D845-BE95-0719DB2F7B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45" t="19671" r="4867" b="3202"/>
          <a:stretch/>
        </p:blipFill>
        <p:spPr>
          <a:xfrm>
            <a:off x="7397299" y="4094335"/>
            <a:ext cx="4253630" cy="2372610"/>
          </a:xfrm>
          <a:prstGeom prst="rect">
            <a:avLst/>
          </a:prstGeom>
        </p:spPr>
      </p:pic>
      <p:sp>
        <p:nvSpPr>
          <p:cNvPr id="56" name="Google Shape;375;p26">
            <a:extLst>
              <a:ext uri="{FF2B5EF4-FFF2-40B4-BE49-F238E27FC236}">
                <a16:creationId xmlns:a16="http://schemas.microsoft.com/office/drawing/2014/main" id="{76B18924-DAD2-BA4A-AE51-CD9A3C346E8F}"/>
              </a:ext>
            </a:extLst>
          </p:cNvPr>
          <p:cNvSpPr txBox="1">
            <a:spLocks/>
          </p:cNvSpPr>
          <p:nvPr/>
        </p:nvSpPr>
        <p:spPr>
          <a:xfrm>
            <a:off x="7845646" y="4703454"/>
            <a:ext cx="1387681" cy="2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GOLONGAN</a:t>
            </a:r>
          </a:p>
        </p:txBody>
      </p:sp>
      <p:sp>
        <p:nvSpPr>
          <p:cNvPr id="57" name="Google Shape;375;p26">
            <a:extLst>
              <a:ext uri="{FF2B5EF4-FFF2-40B4-BE49-F238E27FC236}">
                <a16:creationId xmlns:a16="http://schemas.microsoft.com/office/drawing/2014/main" id="{C43463D2-B7BC-E24E-9A93-0D37F0C0B0CA}"/>
              </a:ext>
            </a:extLst>
          </p:cNvPr>
          <p:cNvSpPr txBox="1">
            <a:spLocks/>
          </p:cNvSpPr>
          <p:nvPr/>
        </p:nvSpPr>
        <p:spPr>
          <a:xfrm>
            <a:off x="4985490" y="3393929"/>
            <a:ext cx="1666181" cy="39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PENDIDIKAN</a:t>
            </a:r>
          </a:p>
        </p:txBody>
      </p:sp>
      <p:sp>
        <p:nvSpPr>
          <p:cNvPr id="61" name="Google Shape;375;p26">
            <a:extLst>
              <a:ext uri="{FF2B5EF4-FFF2-40B4-BE49-F238E27FC236}">
                <a16:creationId xmlns:a16="http://schemas.microsoft.com/office/drawing/2014/main" id="{B2E3C592-9D3C-8E42-AC48-1745A382B0D2}"/>
              </a:ext>
            </a:extLst>
          </p:cNvPr>
          <p:cNvSpPr txBox="1">
            <a:spLocks/>
          </p:cNvSpPr>
          <p:nvPr/>
        </p:nvSpPr>
        <p:spPr>
          <a:xfrm>
            <a:off x="682763" y="1985066"/>
            <a:ext cx="1387681" cy="28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JABATAN</a:t>
            </a:r>
          </a:p>
        </p:txBody>
      </p:sp>
      <p:sp>
        <p:nvSpPr>
          <p:cNvPr id="63" name="Google Shape;375;p26">
            <a:extLst>
              <a:ext uri="{FF2B5EF4-FFF2-40B4-BE49-F238E27FC236}">
                <a16:creationId xmlns:a16="http://schemas.microsoft.com/office/drawing/2014/main" id="{09FF9619-2B86-3A47-9140-02DF241DC4DC}"/>
              </a:ext>
            </a:extLst>
          </p:cNvPr>
          <p:cNvSpPr txBox="1">
            <a:spLocks/>
          </p:cNvSpPr>
          <p:nvPr/>
        </p:nvSpPr>
        <p:spPr>
          <a:xfrm>
            <a:off x="1137901" y="877074"/>
            <a:ext cx="3767225" cy="6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3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STATISTIK PNS</a:t>
            </a:r>
          </a:p>
        </p:txBody>
      </p:sp>
      <p:pic>
        <p:nvPicPr>
          <p:cNvPr id="64" name="Picture 25">
            <a:extLst>
              <a:ext uri="{FF2B5EF4-FFF2-40B4-BE49-F238E27FC236}">
                <a16:creationId xmlns:a16="http://schemas.microsoft.com/office/drawing/2014/main" id="{69F3C830-229C-B44B-94E3-9C20F2981C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6">
            <a:extLst>
              <a:ext uri="{FF2B5EF4-FFF2-40B4-BE49-F238E27FC236}">
                <a16:creationId xmlns:a16="http://schemas.microsoft.com/office/drawing/2014/main" id="{B6D551CA-8440-7040-A0B3-3F0ACF11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F2ECA5B-EA8C-474B-8337-505E0ADA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46" y="2628519"/>
            <a:ext cx="1872897" cy="1565292"/>
          </a:xfrm>
          <a:prstGeom prst="rect">
            <a:avLst/>
          </a:prstGeom>
        </p:spPr>
      </p:pic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E916B9B2-F487-1D46-ACD0-66AC1282287A}"/>
              </a:ext>
            </a:extLst>
          </p:cNvPr>
          <p:cNvSpPr/>
          <p:nvPr/>
        </p:nvSpPr>
        <p:spPr>
          <a:xfrm>
            <a:off x="5497848" y="2177326"/>
            <a:ext cx="2103126" cy="55018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2800" b="1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49.859</a:t>
            </a:r>
            <a:endParaRPr lang="en-ID" sz="2800" b="1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4" name="Google Shape;375;p26">
            <a:extLst>
              <a:ext uri="{FF2B5EF4-FFF2-40B4-BE49-F238E27FC236}">
                <a16:creationId xmlns:a16="http://schemas.microsoft.com/office/drawing/2014/main" id="{A76AC098-CF49-2745-ABD6-5FDCED9C5047}"/>
              </a:ext>
            </a:extLst>
          </p:cNvPr>
          <p:cNvSpPr txBox="1">
            <a:spLocks/>
          </p:cNvSpPr>
          <p:nvPr/>
        </p:nvSpPr>
        <p:spPr>
          <a:xfrm>
            <a:off x="10557671" y="1318693"/>
            <a:ext cx="1047867" cy="3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USIA</a:t>
            </a:r>
          </a:p>
        </p:txBody>
      </p:sp>
      <p:sp>
        <p:nvSpPr>
          <p:cNvPr id="5" name="Google Shape;375;p26">
            <a:extLst>
              <a:ext uri="{FF2B5EF4-FFF2-40B4-BE49-F238E27FC236}">
                <a16:creationId xmlns:a16="http://schemas.microsoft.com/office/drawing/2014/main" id="{D8537663-A710-8B41-85C1-500917620F52}"/>
              </a:ext>
            </a:extLst>
          </p:cNvPr>
          <p:cNvSpPr txBox="1">
            <a:spLocks/>
          </p:cNvSpPr>
          <p:nvPr/>
        </p:nvSpPr>
        <p:spPr>
          <a:xfrm>
            <a:off x="5292254" y="4290002"/>
            <a:ext cx="1235336" cy="27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PELAKSANA</a:t>
            </a:r>
          </a:p>
        </p:txBody>
      </p:sp>
      <p:sp>
        <p:nvSpPr>
          <p:cNvPr id="6" name="Rectangle: Rounded Corners 55">
            <a:extLst>
              <a:ext uri="{FF2B5EF4-FFF2-40B4-BE49-F238E27FC236}">
                <a16:creationId xmlns:a16="http://schemas.microsoft.com/office/drawing/2014/main" id="{13E5FC3C-6CF6-644E-B35D-CFD1823438E4}"/>
              </a:ext>
            </a:extLst>
          </p:cNvPr>
          <p:cNvSpPr/>
          <p:nvPr/>
        </p:nvSpPr>
        <p:spPr>
          <a:xfrm>
            <a:off x="6522291" y="4237388"/>
            <a:ext cx="1077937" cy="40851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4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49.859</a:t>
            </a:r>
            <a:endParaRPr lang="en-ID" sz="2400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9" name="Google Shape;375;p26">
            <a:extLst>
              <a:ext uri="{FF2B5EF4-FFF2-40B4-BE49-F238E27FC236}">
                <a16:creationId xmlns:a16="http://schemas.microsoft.com/office/drawing/2014/main" id="{6D1FB5DB-7067-724E-A848-D9C8B92066E4}"/>
              </a:ext>
            </a:extLst>
          </p:cNvPr>
          <p:cNvSpPr txBox="1">
            <a:spLocks/>
          </p:cNvSpPr>
          <p:nvPr/>
        </p:nvSpPr>
        <p:spPr>
          <a:xfrm>
            <a:off x="3531266" y="5171240"/>
            <a:ext cx="1077937" cy="30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SMP</a:t>
            </a:r>
          </a:p>
        </p:txBody>
      </p:sp>
      <p:sp>
        <p:nvSpPr>
          <p:cNvPr id="10" name="Rectangle: Rounded Corners 61">
            <a:extLst>
              <a:ext uri="{FF2B5EF4-FFF2-40B4-BE49-F238E27FC236}">
                <a16:creationId xmlns:a16="http://schemas.microsoft.com/office/drawing/2014/main" id="{26CB4EBD-216A-D342-A82D-792C65A6C281}"/>
              </a:ext>
            </a:extLst>
          </p:cNvPr>
          <p:cNvSpPr/>
          <p:nvPr/>
        </p:nvSpPr>
        <p:spPr>
          <a:xfrm>
            <a:off x="4631713" y="5097052"/>
            <a:ext cx="966708" cy="44621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7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1" name="Google Shape;375;p26">
            <a:extLst>
              <a:ext uri="{FF2B5EF4-FFF2-40B4-BE49-F238E27FC236}">
                <a16:creationId xmlns:a16="http://schemas.microsoft.com/office/drawing/2014/main" id="{E6C4BFA8-BDD2-1448-BA70-A0D04EB827AF}"/>
              </a:ext>
            </a:extLst>
          </p:cNvPr>
          <p:cNvSpPr txBox="1">
            <a:spLocks/>
          </p:cNvSpPr>
          <p:nvPr/>
        </p:nvSpPr>
        <p:spPr>
          <a:xfrm>
            <a:off x="3667340" y="5664851"/>
            <a:ext cx="965496" cy="40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SMA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2" name="Rectangle: Rounded Corners 63">
            <a:extLst>
              <a:ext uri="{FF2B5EF4-FFF2-40B4-BE49-F238E27FC236}">
                <a16:creationId xmlns:a16="http://schemas.microsoft.com/office/drawing/2014/main" id="{88BF7181-838D-FA49-A0BD-8EB1DAE5819A}"/>
              </a:ext>
            </a:extLst>
          </p:cNvPr>
          <p:cNvSpPr/>
          <p:nvPr/>
        </p:nvSpPr>
        <p:spPr>
          <a:xfrm>
            <a:off x="4631713" y="5626580"/>
            <a:ext cx="1015526" cy="48657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4.729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3" name="Google Shape;375;p26">
            <a:extLst>
              <a:ext uri="{FF2B5EF4-FFF2-40B4-BE49-F238E27FC236}">
                <a16:creationId xmlns:a16="http://schemas.microsoft.com/office/drawing/2014/main" id="{06BB95E3-FC5C-9545-970F-37F8FD276C52}"/>
              </a:ext>
            </a:extLst>
          </p:cNvPr>
          <p:cNvSpPr txBox="1">
            <a:spLocks/>
          </p:cNvSpPr>
          <p:nvPr/>
        </p:nvSpPr>
        <p:spPr>
          <a:xfrm>
            <a:off x="3226576" y="6275172"/>
            <a:ext cx="1338722" cy="25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D.II – D.III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4" name="Rectangle: Rounded Corners 65">
            <a:extLst>
              <a:ext uri="{FF2B5EF4-FFF2-40B4-BE49-F238E27FC236}">
                <a16:creationId xmlns:a16="http://schemas.microsoft.com/office/drawing/2014/main" id="{0C731EC4-9B5E-F447-A2FC-5F87CC7C1338}"/>
              </a:ext>
            </a:extLst>
          </p:cNvPr>
          <p:cNvSpPr/>
          <p:nvPr/>
        </p:nvSpPr>
        <p:spPr>
          <a:xfrm>
            <a:off x="4631713" y="6183142"/>
            <a:ext cx="1060402" cy="46811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3.026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5" name="Google Shape;375;p26">
            <a:extLst>
              <a:ext uri="{FF2B5EF4-FFF2-40B4-BE49-F238E27FC236}">
                <a16:creationId xmlns:a16="http://schemas.microsoft.com/office/drawing/2014/main" id="{B682FD6A-E7B4-1947-BDD2-65C5AE01A711}"/>
              </a:ext>
            </a:extLst>
          </p:cNvPr>
          <p:cNvSpPr txBox="1">
            <a:spLocks/>
          </p:cNvSpPr>
          <p:nvPr/>
        </p:nvSpPr>
        <p:spPr>
          <a:xfrm>
            <a:off x="5426403" y="5157677"/>
            <a:ext cx="1235336" cy="27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S.I / D.IV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6" name="Rectangle: Rounded Corners 67">
            <a:extLst>
              <a:ext uri="{FF2B5EF4-FFF2-40B4-BE49-F238E27FC236}">
                <a16:creationId xmlns:a16="http://schemas.microsoft.com/office/drawing/2014/main" id="{8FB5AABD-74F0-DC41-9E81-BF57B3A2E127}"/>
              </a:ext>
            </a:extLst>
          </p:cNvPr>
          <p:cNvSpPr/>
          <p:nvPr/>
        </p:nvSpPr>
        <p:spPr>
          <a:xfrm>
            <a:off x="6631965" y="5063831"/>
            <a:ext cx="1077937" cy="44100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40.517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7" name="Google Shape;375;p26">
            <a:extLst>
              <a:ext uri="{FF2B5EF4-FFF2-40B4-BE49-F238E27FC236}">
                <a16:creationId xmlns:a16="http://schemas.microsoft.com/office/drawing/2014/main" id="{E8C70610-9269-6240-98F2-517025B2B06C}"/>
              </a:ext>
            </a:extLst>
          </p:cNvPr>
          <p:cNvSpPr txBox="1">
            <a:spLocks/>
          </p:cNvSpPr>
          <p:nvPr/>
        </p:nvSpPr>
        <p:spPr>
          <a:xfrm>
            <a:off x="5927365" y="5755565"/>
            <a:ext cx="720981" cy="2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S2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18" name="Rectangle: Rounded Corners 69">
            <a:extLst>
              <a:ext uri="{FF2B5EF4-FFF2-40B4-BE49-F238E27FC236}">
                <a16:creationId xmlns:a16="http://schemas.microsoft.com/office/drawing/2014/main" id="{5BAAEAAA-3EAB-1F4F-867A-D24D3917776C}"/>
              </a:ext>
            </a:extLst>
          </p:cNvPr>
          <p:cNvSpPr/>
          <p:nvPr/>
        </p:nvSpPr>
        <p:spPr>
          <a:xfrm>
            <a:off x="6631965" y="5598252"/>
            <a:ext cx="1077938" cy="451463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1.372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19" name="Google Shape;375;p26">
            <a:extLst>
              <a:ext uri="{FF2B5EF4-FFF2-40B4-BE49-F238E27FC236}">
                <a16:creationId xmlns:a16="http://schemas.microsoft.com/office/drawing/2014/main" id="{9A54581A-755F-0B43-A89C-A42E8313E72E}"/>
              </a:ext>
            </a:extLst>
          </p:cNvPr>
          <p:cNvSpPr txBox="1">
            <a:spLocks/>
          </p:cNvSpPr>
          <p:nvPr/>
        </p:nvSpPr>
        <p:spPr>
          <a:xfrm>
            <a:off x="5956417" y="6255013"/>
            <a:ext cx="720981" cy="2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S3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71039A7C-5359-E84F-9072-6264670DC92B}"/>
              </a:ext>
            </a:extLst>
          </p:cNvPr>
          <p:cNvSpPr/>
          <p:nvPr/>
        </p:nvSpPr>
        <p:spPr>
          <a:xfrm>
            <a:off x="6631965" y="6146688"/>
            <a:ext cx="1077938" cy="40851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208</a:t>
            </a:r>
            <a:endParaRPr lang="en-ID" kern="0" dirty="0">
              <a:solidFill>
                <a:srgbClr val="FFFFFF">
                  <a:lumMod val="10000"/>
                </a:srgbClr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53A9904-71F9-B04D-8370-DE526C0AF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61" r="16487"/>
          <a:stretch/>
        </p:blipFill>
        <p:spPr>
          <a:xfrm>
            <a:off x="10535036" y="1646387"/>
            <a:ext cx="1432581" cy="2120732"/>
          </a:xfrm>
          <a:prstGeom prst="rect">
            <a:avLst/>
          </a:prstGeom>
        </p:spPr>
      </p:pic>
      <p:sp>
        <p:nvSpPr>
          <p:cNvPr id="22" name="Google Shape;375;p26">
            <a:extLst>
              <a:ext uri="{FF2B5EF4-FFF2-40B4-BE49-F238E27FC236}">
                <a16:creationId xmlns:a16="http://schemas.microsoft.com/office/drawing/2014/main" id="{586ECF46-2926-9342-9056-EEED0948162F}"/>
              </a:ext>
            </a:extLst>
          </p:cNvPr>
          <p:cNvSpPr txBox="1">
            <a:spLocks/>
          </p:cNvSpPr>
          <p:nvPr/>
        </p:nvSpPr>
        <p:spPr>
          <a:xfrm>
            <a:off x="9799578" y="1399681"/>
            <a:ext cx="903206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21-30</a:t>
            </a:r>
          </a:p>
        </p:txBody>
      </p:sp>
      <p:sp>
        <p:nvSpPr>
          <p:cNvPr id="23" name="Google Shape;375;p26">
            <a:extLst>
              <a:ext uri="{FF2B5EF4-FFF2-40B4-BE49-F238E27FC236}">
                <a16:creationId xmlns:a16="http://schemas.microsoft.com/office/drawing/2014/main" id="{B1707840-EC38-0548-A6EE-22481DEABA87}"/>
              </a:ext>
            </a:extLst>
          </p:cNvPr>
          <p:cNvSpPr txBox="1">
            <a:spLocks/>
          </p:cNvSpPr>
          <p:nvPr/>
        </p:nvSpPr>
        <p:spPr>
          <a:xfrm>
            <a:off x="9799578" y="1876877"/>
            <a:ext cx="879156" cy="39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31-40</a:t>
            </a:r>
          </a:p>
        </p:txBody>
      </p:sp>
      <p:sp>
        <p:nvSpPr>
          <p:cNvPr id="24" name="Google Shape;375;p26">
            <a:extLst>
              <a:ext uri="{FF2B5EF4-FFF2-40B4-BE49-F238E27FC236}">
                <a16:creationId xmlns:a16="http://schemas.microsoft.com/office/drawing/2014/main" id="{64CD2F8B-5A8F-EB4C-8A82-B878C2089F48}"/>
              </a:ext>
            </a:extLst>
          </p:cNvPr>
          <p:cNvSpPr txBox="1">
            <a:spLocks/>
          </p:cNvSpPr>
          <p:nvPr/>
        </p:nvSpPr>
        <p:spPr>
          <a:xfrm>
            <a:off x="9799578" y="2355572"/>
            <a:ext cx="1061567" cy="35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41-50</a:t>
            </a:r>
            <a:endParaRPr kumimoji="0" lang="en-ID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5" name="Google Shape;375;p26">
            <a:extLst>
              <a:ext uri="{FF2B5EF4-FFF2-40B4-BE49-F238E27FC236}">
                <a16:creationId xmlns:a16="http://schemas.microsoft.com/office/drawing/2014/main" id="{FF8CF18C-E9F2-B949-BBB1-0EDE9E7AB0A4}"/>
              </a:ext>
            </a:extLst>
          </p:cNvPr>
          <p:cNvSpPr txBox="1">
            <a:spLocks/>
          </p:cNvSpPr>
          <p:nvPr/>
        </p:nvSpPr>
        <p:spPr>
          <a:xfrm>
            <a:off x="9825724" y="2906445"/>
            <a:ext cx="816968" cy="2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51-60</a:t>
            </a:r>
            <a:endParaRPr kumimoji="0" lang="en-ID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26" name="Rectangle: Rounded Corners 78">
            <a:extLst>
              <a:ext uri="{FF2B5EF4-FFF2-40B4-BE49-F238E27FC236}">
                <a16:creationId xmlns:a16="http://schemas.microsoft.com/office/drawing/2014/main" id="{62BEF276-75C2-6140-94FA-E1B8B2FD8482}"/>
              </a:ext>
            </a:extLst>
          </p:cNvPr>
          <p:cNvSpPr/>
          <p:nvPr/>
        </p:nvSpPr>
        <p:spPr>
          <a:xfrm>
            <a:off x="8584596" y="1338384"/>
            <a:ext cx="1214982" cy="436185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198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7" name="Rectangle: Rounded Corners 79">
            <a:extLst>
              <a:ext uri="{FF2B5EF4-FFF2-40B4-BE49-F238E27FC236}">
                <a16:creationId xmlns:a16="http://schemas.microsoft.com/office/drawing/2014/main" id="{A825A463-8BE5-0B47-A8BA-93F0DE856129}"/>
              </a:ext>
            </a:extLst>
          </p:cNvPr>
          <p:cNvSpPr/>
          <p:nvPr/>
        </p:nvSpPr>
        <p:spPr>
          <a:xfrm>
            <a:off x="8589002" y="1815062"/>
            <a:ext cx="1214982" cy="453701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15.186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8" name="Rectangle: Rounded Corners 80">
            <a:extLst>
              <a:ext uri="{FF2B5EF4-FFF2-40B4-BE49-F238E27FC236}">
                <a16:creationId xmlns:a16="http://schemas.microsoft.com/office/drawing/2014/main" id="{C6481F29-4C17-CE40-94AD-3A399758C25D}"/>
              </a:ext>
            </a:extLst>
          </p:cNvPr>
          <p:cNvSpPr/>
          <p:nvPr/>
        </p:nvSpPr>
        <p:spPr>
          <a:xfrm>
            <a:off x="8589002" y="2336133"/>
            <a:ext cx="1210576" cy="453701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26.362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29" name="Rectangle: Rounded Corners 81">
            <a:extLst>
              <a:ext uri="{FF2B5EF4-FFF2-40B4-BE49-F238E27FC236}">
                <a16:creationId xmlns:a16="http://schemas.microsoft.com/office/drawing/2014/main" id="{56964A70-F75D-6B43-BE01-0974F2280001}"/>
              </a:ext>
            </a:extLst>
          </p:cNvPr>
          <p:cNvSpPr/>
          <p:nvPr/>
        </p:nvSpPr>
        <p:spPr>
          <a:xfrm>
            <a:off x="8589002" y="2839886"/>
            <a:ext cx="1255311" cy="406371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8.058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30" name="Rectangle: Rounded Corners 82">
            <a:extLst>
              <a:ext uri="{FF2B5EF4-FFF2-40B4-BE49-F238E27FC236}">
                <a16:creationId xmlns:a16="http://schemas.microsoft.com/office/drawing/2014/main" id="{2E91D029-AB4B-F04C-9384-7C451F0F3594}"/>
              </a:ext>
            </a:extLst>
          </p:cNvPr>
          <p:cNvSpPr/>
          <p:nvPr/>
        </p:nvSpPr>
        <p:spPr>
          <a:xfrm>
            <a:off x="4348721" y="1225722"/>
            <a:ext cx="1214982" cy="8168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haroni" panose="02010803020104030203" pitchFamily="2" charset="-79"/>
                <a:sym typeface="Arial"/>
              </a:rPr>
              <a:t>20.435</a:t>
            </a:r>
          </a:p>
          <a:p>
            <a:pPr algn="r"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40,98%</a:t>
            </a:r>
            <a:endParaRPr lang="en-ID" sz="2000" kern="0" dirty="0">
              <a:solidFill>
                <a:srgbClr val="0070C0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31" name="Rectangle: Rounded Corners 83">
            <a:extLst>
              <a:ext uri="{FF2B5EF4-FFF2-40B4-BE49-F238E27FC236}">
                <a16:creationId xmlns:a16="http://schemas.microsoft.com/office/drawing/2014/main" id="{B3CBF499-65E6-F248-8E76-3C8DC37A729C}"/>
              </a:ext>
            </a:extLst>
          </p:cNvPr>
          <p:cNvSpPr/>
          <p:nvPr/>
        </p:nvSpPr>
        <p:spPr>
          <a:xfrm>
            <a:off x="7409932" y="1194162"/>
            <a:ext cx="1137539" cy="793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haroni" panose="02010803020104030203" pitchFamily="2" charset="-79"/>
                <a:sym typeface="Arial"/>
              </a:rPr>
              <a:t>29.424</a:t>
            </a:r>
          </a:p>
          <a:p>
            <a:pPr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FF8AD8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59,01%</a:t>
            </a:r>
            <a:endParaRPr lang="en-ID" sz="2000" kern="0" dirty="0">
              <a:solidFill>
                <a:srgbClr val="FF8AD8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32" name="Google Shape;375;p26">
            <a:extLst>
              <a:ext uri="{FF2B5EF4-FFF2-40B4-BE49-F238E27FC236}">
                <a16:creationId xmlns:a16="http://schemas.microsoft.com/office/drawing/2014/main" id="{BC8C0287-6253-1D4C-A70B-C7F0CCAB22BC}"/>
              </a:ext>
            </a:extLst>
          </p:cNvPr>
          <p:cNvSpPr txBox="1">
            <a:spLocks/>
          </p:cNvSpPr>
          <p:nvPr/>
        </p:nvSpPr>
        <p:spPr>
          <a:xfrm>
            <a:off x="9853835" y="3320863"/>
            <a:ext cx="917323" cy="36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&gt;=60</a:t>
            </a:r>
            <a:endParaRPr kumimoji="0" lang="en-ID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33" name="Rectangle: Rounded Corners 87">
            <a:extLst>
              <a:ext uri="{FF2B5EF4-FFF2-40B4-BE49-F238E27FC236}">
                <a16:creationId xmlns:a16="http://schemas.microsoft.com/office/drawing/2014/main" id="{E39DDB0B-9723-FC40-AAF1-28A964336972}"/>
              </a:ext>
            </a:extLst>
          </p:cNvPr>
          <p:cNvSpPr/>
          <p:nvPr/>
        </p:nvSpPr>
        <p:spPr>
          <a:xfrm>
            <a:off x="8589002" y="3306617"/>
            <a:ext cx="1264833" cy="427856"/>
          </a:xfrm>
          <a:prstGeom prst="roundRect">
            <a:avLst/>
          </a:prstGeom>
          <a:solidFill>
            <a:srgbClr val="AC8E6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383838"/>
              </a:buClr>
              <a:buSzPts val="1100"/>
              <a:defRPr/>
            </a:pPr>
            <a:r>
              <a:rPr lang="en-US" sz="20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55</a:t>
            </a:r>
            <a:endParaRPr lang="en-ID" sz="20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F65F17-5938-FB44-8A11-85A861B97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9" t="25053" r="34691" b="55170"/>
          <a:stretch/>
        </p:blipFill>
        <p:spPr>
          <a:xfrm>
            <a:off x="5232887" y="558871"/>
            <a:ext cx="2528477" cy="1564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8B108F-D0FB-D145-8100-E489408956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" t="2915" r="3127" b="1370"/>
          <a:stretch/>
        </p:blipFill>
        <p:spPr>
          <a:xfrm>
            <a:off x="7903194" y="4221567"/>
            <a:ext cx="3937338" cy="2095617"/>
          </a:xfrm>
          <a:prstGeom prst="rect">
            <a:avLst/>
          </a:prstGeom>
        </p:spPr>
      </p:pic>
      <p:sp>
        <p:nvSpPr>
          <p:cNvPr id="36" name="Google Shape;375;p26">
            <a:extLst>
              <a:ext uri="{FF2B5EF4-FFF2-40B4-BE49-F238E27FC236}">
                <a16:creationId xmlns:a16="http://schemas.microsoft.com/office/drawing/2014/main" id="{6F15E57C-3791-B74B-B0A7-E163328FA292}"/>
              </a:ext>
            </a:extLst>
          </p:cNvPr>
          <p:cNvSpPr txBox="1">
            <a:spLocks/>
          </p:cNvSpPr>
          <p:nvPr/>
        </p:nvSpPr>
        <p:spPr>
          <a:xfrm>
            <a:off x="10175337" y="4763905"/>
            <a:ext cx="1435164" cy="37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GOLONGAN</a:t>
            </a:r>
          </a:p>
        </p:txBody>
      </p:sp>
      <p:sp>
        <p:nvSpPr>
          <p:cNvPr id="37" name="Google Shape;375;p26">
            <a:extLst>
              <a:ext uri="{FF2B5EF4-FFF2-40B4-BE49-F238E27FC236}">
                <a16:creationId xmlns:a16="http://schemas.microsoft.com/office/drawing/2014/main" id="{B686BB34-15E8-EA4B-AF9D-AE4E66290FB9}"/>
              </a:ext>
            </a:extLst>
          </p:cNvPr>
          <p:cNvSpPr txBox="1">
            <a:spLocks/>
          </p:cNvSpPr>
          <p:nvPr/>
        </p:nvSpPr>
        <p:spPr>
          <a:xfrm>
            <a:off x="4245788" y="4628309"/>
            <a:ext cx="1787376" cy="37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rabi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AutoNum type="alpha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 Condensed Light"/>
              <a:buAutoNum type="romanLcPeriod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Livvic"/>
              <a:buNone/>
              <a:tabLst/>
              <a:defRPr/>
            </a:pPr>
            <a:r>
              <a:rPr lang="en-ID" sz="20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PENDIDIKAN</a:t>
            </a:r>
            <a:endParaRPr kumimoji="0" lang="en-ID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NSimSun" panose="02010609030101010101" pitchFamily="49" charset="-122"/>
              <a:sym typeface="Roboto"/>
            </a:endParaRPr>
          </a:p>
        </p:txBody>
      </p:sp>
      <p:sp>
        <p:nvSpPr>
          <p:cNvPr id="38" name="Rectangle: Rounded Corners 39">
            <a:extLst>
              <a:ext uri="{FF2B5EF4-FFF2-40B4-BE49-F238E27FC236}">
                <a16:creationId xmlns:a16="http://schemas.microsoft.com/office/drawing/2014/main" id="{5A489567-005F-B14A-AEA2-99F14140EDFB}"/>
              </a:ext>
            </a:extLst>
          </p:cNvPr>
          <p:cNvSpPr/>
          <p:nvPr/>
        </p:nvSpPr>
        <p:spPr>
          <a:xfrm>
            <a:off x="2050201" y="5116989"/>
            <a:ext cx="1106444" cy="48275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 fontAlgn="auto">
              <a:buClr>
                <a:srgbClr val="383838"/>
              </a:buClr>
              <a:buSzPts val="1100"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cs typeface="Space Mono"/>
                <a:sym typeface="Arial"/>
              </a:rPr>
              <a:t>123</a:t>
            </a:r>
            <a:endParaRPr lang="en-ID" sz="2800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cs typeface="Space Mono"/>
              <a:sym typeface="Arial"/>
            </a:endParaRPr>
          </a:p>
        </p:txBody>
      </p:sp>
      <p:pic>
        <p:nvPicPr>
          <p:cNvPr id="39" name="Picture 38" descr="A group of people in suits&#10;&#10;Description automatically generated with medium confidence">
            <a:extLst>
              <a:ext uri="{FF2B5EF4-FFF2-40B4-BE49-F238E27FC236}">
                <a16:creationId xmlns:a16="http://schemas.microsoft.com/office/drawing/2014/main" id="{54742EBB-584D-9743-833A-9B07AC3CEE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96" t="8289" r="37113" b="60058"/>
          <a:stretch/>
        </p:blipFill>
        <p:spPr>
          <a:xfrm>
            <a:off x="1221287" y="3887721"/>
            <a:ext cx="2056948" cy="1253604"/>
          </a:xfrm>
          <a:prstGeom prst="rect">
            <a:avLst/>
          </a:prstGeom>
        </p:spPr>
      </p:pic>
      <p:sp>
        <p:nvSpPr>
          <p:cNvPr id="40" name="Google Shape;1195;p35">
            <a:extLst>
              <a:ext uri="{FF2B5EF4-FFF2-40B4-BE49-F238E27FC236}">
                <a16:creationId xmlns:a16="http://schemas.microsoft.com/office/drawing/2014/main" id="{8F78B6EC-FA90-3744-9AB8-16DE371C3BCA}"/>
              </a:ext>
            </a:extLst>
          </p:cNvPr>
          <p:cNvSpPr txBox="1">
            <a:spLocks noGrp="1"/>
          </p:cNvSpPr>
          <p:nvPr/>
        </p:nvSpPr>
        <p:spPr>
          <a:xfrm>
            <a:off x="500573" y="5141325"/>
            <a:ext cx="1562601" cy="48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pace Mono"/>
              <a:buNone/>
              <a:defRPr sz="5200" b="1" i="0" u="none" strike="noStrike" cap="none">
                <a:solidFill>
                  <a:srgbClr val="191919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r">
              <a:buClr>
                <a:srgbClr val="383838"/>
              </a:buClr>
              <a:buSzPts val="1100"/>
              <a:defRPr/>
            </a:pPr>
            <a:r>
              <a:rPr lang="en-ID" sz="2000" b="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PPT NONASN</a:t>
            </a:r>
          </a:p>
        </p:txBody>
      </p:sp>
      <p:sp>
        <p:nvSpPr>
          <p:cNvPr id="41" name="Google Shape;1195;p35">
            <a:extLst>
              <a:ext uri="{FF2B5EF4-FFF2-40B4-BE49-F238E27FC236}">
                <a16:creationId xmlns:a16="http://schemas.microsoft.com/office/drawing/2014/main" id="{86F8184B-60C4-A048-B1ED-26B637CBF333}"/>
              </a:ext>
            </a:extLst>
          </p:cNvPr>
          <p:cNvSpPr txBox="1">
            <a:spLocks noGrp="1"/>
          </p:cNvSpPr>
          <p:nvPr/>
        </p:nvSpPr>
        <p:spPr>
          <a:xfrm>
            <a:off x="205122" y="730669"/>
            <a:ext cx="4646116" cy="59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pace Mono"/>
              <a:buNone/>
              <a:defRPr sz="5200" b="1" i="0" u="none" strike="noStrike" cap="none">
                <a:solidFill>
                  <a:srgbClr val="191919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indent="0">
              <a:buClr>
                <a:srgbClr val="383838"/>
              </a:buClr>
              <a:buSzPts val="1100"/>
              <a:defRPr/>
            </a:pPr>
            <a:r>
              <a:rPr lang="en-ID" sz="280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APARATUR SIPIL NEGARA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CEA61B-B2A9-994D-BB9C-20784B05B5C1}"/>
              </a:ext>
            </a:extLst>
          </p:cNvPr>
          <p:cNvGrpSpPr/>
          <p:nvPr/>
        </p:nvGrpSpPr>
        <p:grpSpPr>
          <a:xfrm>
            <a:off x="428598" y="1315879"/>
            <a:ext cx="3636489" cy="1832812"/>
            <a:chOff x="830742" y="1597050"/>
            <a:chExt cx="2396876" cy="1231489"/>
          </a:xfrm>
        </p:grpSpPr>
        <p:pic>
          <p:nvPicPr>
            <p:cNvPr id="43" name="Picture 42" descr="A picture containing toy, doll, clipart&#10;&#10;Description automatically generated">
              <a:extLst>
                <a:ext uri="{FF2B5EF4-FFF2-40B4-BE49-F238E27FC236}">
                  <a16:creationId xmlns:a16="http://schemas.microsoft.com/office/drawing/2014/main" id="{87A9E10A-4A9B-8949-A403-75BC539BF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8319" y="1597050"/>
              <a:ext cx="1432790" cy="1231489"/>
            </a:xfrm>
            <a:prstGeom prst="rect">
              <a:avLst/>
            </a:prstGeom>
          </p:spPr>
        </p:pic>
        <p:pic>
          <p:nvPicPr>
            <p:cNvPr id="44" name="Picture 4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F60AC17-F59F-0E4E-8CC9-58CE3DC6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339" t="25053" r="50240" b="55170"/>
            <a:stretch/>
          </p:blipFill>
          <p:spPr>
            <a:xfrm>
              <a:off x="2231796" y="1616775"/>
              <a:ext cx="995822" cy="1199385"/>
            </a:xfrm>
            <a:prstGeom prst="rect">
              <a:avLst/>
            </a:prstGeom>
          </p:spPr>
        </p:pic>
        <p:pic>
          <p:nvPicPr>
            <p:cNvPr id="45" name="Picture 4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4568DB2-C88E-4445-9A34-10B483BB6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676" t="25053" r="34691" b="55170"/>
            <a:stretch/>
          </p:blipFill>
          <p:spPr>
            <a:xfrm>
              <a:off x="830742" y="1629139"/>
              <a:ext cx="938981" cy="1187874"/>
            </a:xfrm>
            <a:prstGeom prst="rect">
              <a:avLst/>
            </a:prstGeom>
          </p:spPr>
        </p:pic>
      </p:grpSp>
      <p:sp>
        <p:nvSpPr>
          <p:cNvPr id="46" name="Rectangle: Rounded Corners 95">
            <a:extLst>
              <a:ext uri="{FF2B5EF4-FFF2-40B4-BE49-F238E27FC236}">
                <a16:creationId xmlns:a16="http://schemas.microsoft.com/office/drawing/2014/main" id="{83EB63DA-85B7-7842-A75A-1C9E7CCC3D52}"/>
              </a:ext>
            </a:extLst>
          </p:cNvPr>
          <p:cNvSpPr/>
          <p:nvPr/>
        </p:nvSpPr>
        <p:spPr>
          <a:xfrm>
            <a:off x="1320483" y="3203924"/>
            <a:ext cx="1873047" cy="47163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4.149.135</a:t>
            </a:r>
            <a:endParaRPr lang="en-ID" sz="2400" b="1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49" name="Rectangle: Rounded Corners 98">
            <a:extLst>
              <a:ext uri="{FF2B5EF4-FFF2-40B4-BE49-F238E27FC236}">
                <a16:creationId xmlns:a16="http://schemas.microsoft.com/office/drawing/2014/main" id="{2DD38CC7-2EB4-4246-9E8D-6CCB5510FDAC}"/>
              </a:ext>
            </a:extLst>
          </p:cNvPr>
          <p:cNvSpPr/>
          <p:nvPr/>
        </p:nvSpPr>
        <p:spPr>
          <a:xfrm>
            <a:off x="127744" y="3092335"/>
            <a:ext cx="1256893" cy="843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haroni" panose="02010803020104030203" pitchFamily="2" charset="-79"/>
                <a:sym typeface="Arial"/>
              </a:rPr>
              <a:t>2.179.658</a:t>
            </a:r>
          </a:p>
          <a:p>
            <a:pPr algn="r"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FF0000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52,53%</a:t>
            </a:r>
            <a:endParaRPr lang="en-ID" kern="0" dirty="0">
              <a:solidFill>
                <a:srgbClr val="FF0000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0" name="Rectangle: Rounded Corners 99">
            <a:extLst>
              <a:ext uri="{FF2B5EF4-FFF2-40B4-BE49-F238E27FC236}">
                <a16:creationId xmlns:a16="http://schemas.microsoft.com/office/drawing/2014/main" id="{0ED75602-24C5-9B4E-9691-70893F7DFD8D}"/>
              </a:ext>
            </a:extLst>
          </p:cNvPr>
          <p:cNvSpPr/>
          <p:nvPr/>
        </p:nvSpPr>
        <p:spPr>
          <a:xfrm>
            <a:off x="3171961" y="3119824"/>
            <a:ext cx="1305611" cy="710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haroni" panose="02010803020104030203" pitchFamily="2" charset="-79"/>
                <a:sym typeface="Arial"/>
              </a:rPr>
              <a:t>1.969.477</a:t>
            </a:r>
          </a:p>
          <a:p>
            <a:pPr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0070C0"/>
                </a:solidFill>
                <a:latin typeface="Bahnschrift Condensed" panose="020B0502040204020203" pitchFamily="34" charset="0"/>
                <a:cs typeface="Aharoni" panose="02010803020104030203" pitchFamily="2" charset="-79"/>
                <a:sym typeface="Arial"/>
              </a:rPr>
              <a:t>47,46%</a:t>
            </a:r>
            <a:endParaRPr lang="en-ID" kern="0" dirty="0">
              <a:solidFill>
                <a:srgbClr val="0070C0"/>
              </a:solidFill>
              <a:latin typeface="Bahnschrift Condensed" panose="020B0502040204020203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EFCC87-E51C-C349-A1D1-E4286C01AE82}"/>
              </a:ext>
            </a:extLst>
          </p:cNvPr>
          <p:cNvSpPr txBox="1"/>
          <p:nvPr/>
        </p:nvSpPr>
        <p:spPr>
          <a:xfrm>
            <a:off x="1981488" y="360185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+</a:t>
            </a:r>
            <a:endParaRPr lang="en-US" b="1" dirty="0"/>
          </a:p>
        </p:txBody>
      </p:sp>
      <p:sp>
        <p:nvSpPr>
          <p:cNvPr id="53" name="Rectangle: Rounded Corners 95">
            <a:extLst>
              <a:ext uri="{FF2B5EF4-FFF2-40B4-BE49-F238E27FC236}">
                <a16:creationId xmlns:a16="http://schemas.microsoft.com/office/drawing/2014/main" id="{9D2D884E-D4C0-A440-91A4-C39B608F3AFD}"/>
              </a:ext>
            </a:extLst>
          </p:cNvPr>
          <p:cNvSpPr/>
          <p:nvPr/>
        </p:nvSpPr>
        <p:spPr>
          <a:xfrm>
            <a:off x="1075314" y="6083322"/>
            <a:ext cx="2208928" cy="6909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100"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Arial"/>
              </a:rPr>
              <a:t>4.149.258</a:t>
            </a:r>
            <a:endParaRPr lang="en-ID" sz="3200" b="1" kern="0" dirty="0">
              <a:solidFill>
                <a:schemeClr val="bg1"/>
              </a:solidFill>
              <a:latin typeface="Bahnschrift Condensed" panose="020B0502040204020203" pitchFamily="34" charset="0"/>
              <a:ea typeface="NSimSun" panose="02010609030101010101" pitchFamily="49" charset="-122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A59484-3427-B449-A49E-3DFCFB6AC61E}"/>
              </a:ext>
            </a:extLst>
          </p:cNvPr>
          <p:cNvSpPr txBox="1"/>
          <p:nvPr/>
        </p:nvSpPr>
        <p:spPr>
          <a:xfrm>
            <a:off x="2019960" y="555718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=</a:t>
            </a:r>
            <a:endParaRPr lang="en-US" sz="16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18F769-C99D-BC4B-A620-6ECFC0E5FD26}"/>
              </a:ext>
            </a:extLst>
          </p:cNvPr>
          <p:cNvSpPr/>
          <p:nvPr/>
        </p:nvSpPr>
        <p:spPr>
          <a:xfrm>
            <a:off x="4452256" y="0"/>
            <a:ext cx="7739744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1195;p35">
            <a:extLst>
              <a:ext uri="{FF2B5EF4-FFF2-40B4-BE49-F238E27FC236}">
                <a16:creationId xmlns:a16="http://schemas.microsoft.com/office/drawing/2014/main" id="{0234977C-95C8-574F-8830-6E18F7A61E5D}"/>
              </a:ext>
            </a:extLst>
          </p:cNvPr>
          <p:cNvSpPr txBox="1">
            <a:spLocks noGrp="1"/>
          </p:cNvSpPr>
          <p:nvPr/>
        </p:nvSpPr>
        <p:spPr>
          <a:xfrm>
            <a:off x="7212764" y="364308"/>
            <a:ext cx="2641071" cy="59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pace Mono"/>
              <a:buNone/>
              <a:defRPr sz="5200" b="1" i="0" u="none" strike="noStrike" cap="none">
                <a:solidFill>
                  <a:srgbClr val="191919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indent="0" algn="ctr">
              <a:buClr>
                <a:srgbClr val="383838"/>
              </a:buClr>
              <a:buSzPts val="1100"/>
              <a:defRPr/>
            </a:pPr>
            <a:r>
              <a:rPr lang="en-ID" sz="3600" b="0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PPPK</a:t>
            </a:r>
          </a:p>
        </p:txBody>
      </p:sp>
      <p:pic>
        <p:nvPicPr>
          <p:cNvPr id="58" name="Picture 25">
            <a:extLst>
              <a:ext uri="{FF2B5EF4-FFF2-40B4-BE49-F238E27FC236}">
                <a16:creationId xmlns:a16="http://schemas.microsoft.com/office/drawing/2014/main" id="{024423A2-9750-0746-867F-C7FF471EE3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6">
            <a:extLst>
              <a:ext uri="{FF2B5EF4-FFF2-40B4-BE49-F238E27FC236}">
                <a16:creationId xmlns:a16="http://schemas.microsoft.com/office/drawing/2014/main" id="{A8F20A08-0E34-5F4D-80E0-BDC231C8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8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80681-DF04-274D-91F2-DEBB2659A04C}"/>
              </a:ext>
            </a:extLst>
          </p:cNvPr>
          <p:cNvGrpSpPr/>
          <p:nvPr/>
        </p:nvGrpSpPr>
        <p:grpSpPr>
          <a:xfrm>
            <a:off x="5440170" y="2168836"/>
            <a:ext cx="6759008" cy="4653701"/>
            <a:chOff x="11018806" y="4182891"/>
            <a:chExt cx="11848499" cy="788801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0459C-064D-0A47-A033-576D185B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295" y="4182891"/>
              <a:ext cx="11841765" cy="7656061"/>
            </a:xfrm>
            <a:custGeom>
              <a:avLst/>
              <a:gdLst>
                <a:gd name="connsiteX0" fmla="*/ 3946839 w 11841765"/>
                <a:gd name="connsiteY0" fmla="*/ 0 h 7656061"/>
                <a:gd name="connsiteX1" fmla="*/ 11841765 w 11841765"/>
                <a:gd name="connsiteY1" fmla="*/ 0 h 7656061"/>
                <a:gd name="connsiteX2" fmla="*/ 11841765 w 11841765"/>
                <a:gd name="connsiteY2" fmla="*/ 7656061 h 7656061"/>
                <a:gd name="connsiteX3" fmla="*/ 0 w 11841765"/>
                <a:gd name="connsiteY3" fmla="*/ 7656061 h 7656061"/>
                <a:gd name="connsiteX4" fmla="*/ 0 w 11841765"/>
                <a:gd name="connsiteY4" fmla="*/ 3945730 h 7656061"/>
                <a:gd name="connsiteX5" fmla="*/ 3946839 w 11841765"/>
                <a:gd name="connsiteY5" fmla="*/ 0 h 765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1765" h="7656061">
                  <a:moveTo>
                    <a:pt x="3946839" y="0"/>
                  </a:moveTo>
                  <a:lnTo>
                    <a:pt x="11841765" y="0"/>
                  </a:lnTo>
                  <a:lnTo>
                    <a:pt x="11841765" y="7656061"/>
                  </a:lnTo>
                  <a:lnTo>
                    <a:pt x="0" y="7656061"/>
                  </a:lnTo>
                  <a:lnTo>
                    <a:pt x="0" y="3945730"/>
                  </a:lnTo>
                  <a:cubicBezTo>
                    <a:pt x="0" y="1766113"/>
                    <a:pt x="1767297" y="0"/>
                    <a:pt x="3946839" y="0"/>
                  </a:cubicBezTo>
                  <a:close/>
                </a:path>
              </a:pathLst>
            </a:custGeom>
            <a:gradFill>
              <a:gsLst>
                <a:gs pos="1000">
                  <a:srgbClr val="FFFFFF"/>
                </a:gs>
                <a:gs pos="99000">
                  <a:srgbClr val="BCD1EA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F759FFC3-082C-2248-96F3-940A75DDC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8806" y="11845688"/>
              <a:ext cx="11848499" cy="225216"/>
            </a:xfrm>
            <a:custGeom>
              <a:avLst/>
              <a:gdLst>
                <a:gd name="T0" fmla="*/ 9512 w 9513"/>
                <a:gd name="T1" fmla="*/ 179 h 180"/>
                <a:gd name="T2" fmla="*/ 0 w 9513"/>
                <a:gd name="T3" fmla="*/ 179 h 180"/>
                <a:gd name="T4" fmla="*/ 0 w 9513"/>
                <a:gd name="T5" fmla="*/ 0 h 180"/>
                <a:gd name="T6" fmla="*/ 9512 w 9513"/>
                <a:gd name="T7" fmla="*/ 0 h 180"/>
                <a:gd name="T8" fmla="*/ 9512 w 9513"/>
                <a:gd name="T9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3" h="180">
                  <a:moveTo>
                    <a:pt x="9512" y="179"/>
                  </a:moveTo>
                  <a:lnTo>
                    <a:pt x="0" y="179"/>
                  </a:lnTo>
                  <a:lnTo>
                    <a:pt x="0" y="0"/>
                  </a:lnTo>
                  <a:lnTo>
                    <a:pt x="9512" y="0"/>
                  </a:lnTo>
                  <a:lnTo>
                    <a:pt x="9512" y="179"/>
                  </a:lnTo>
                </a:path>
              </a:pathLst>
            </a:custGeom>
            <a:solidFill>
              <a:srgbClr val="BCD1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5" name="Freeform 140">
              <a:extLst>
                <a:ext uri="{FF2B5EF4-FFF2-40B4-BE49-F238E27FC236}">
                  <a16:creationId xmlns:a16="http://schemas.microsoft.com/office/drawing/2014/main" id="{0734CE34-04CE-1C4F-B4EC-260D8285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1347" y="9967065"/>
              <a:ext cx="208735" cy="1411715"/>
            </a:xfrm>
            <a:custGeom>
              <a:avLst/>
              <a:gdLst>
                <a:gd name="T0" fmla="*/ 168 w 169"/>
                <a:gd name="T1" fmla="*/ 1133 h 1134"/>
                <a:gd name="T2" fmla="*/ 0 w 169"/>
                <a:gd name="T3" fmla="*/ 1133 h 1134"/>
                <a:gd name="T4" fmla="*/ 0 w 169"/>
                <a:gd name="T5" fmla="*/ 0 h 1134"/>
                <a:gd name="T6" fmla="*/ 168 w 169"/>
                <a:gd name="T7" fmla="*/ 0 h 1134"/>
                <a:gd name="T8" fmla="*/ 168 w 169"/>
                <a:gd name="T9" fmla="*/ 1133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34">
                  <a:moveTo>
                    <a:pt x="168" y="1133"/>
                  </a:moveTo>
                  <a:lnTo>
                    <a:pt x="0" y="1133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11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E5A9EA-9DB6-0248-833D-07DC7EBEA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8936" y="9450720"/>
              <a:ext cx="1998222" cy="1921331"/>
            </a:xfrm>
            <a:custGeom>
              <a:avLst/>
              <a:gdLst>
                <a:gd name="connsiteX0" fmla="*/ 233294 w 1998222"/>
                <a:gd name="connsiteY0" fmla="*/ 1713831 h 1921331"/>
                <a:gd name="connsiteX1" fmla="*/ 1705750 w 1998222"/>
                <a:gd name="connsiteY1" fmla="*/ 1713831 h 1921331"/>
                <a:gd name="connsiteX2" fmla="*/ 1893856 w 1998222"/>
                <a:gd name="connsiteY2" fmla="*/ 1900334 h 1921331"/>
                <a:gd name="connsiteX3" fmla="*/ 1893856 w 1998222"/>
                <a:gd name="connsiteY3" fmla="*/ 1921331 h 1921331"/>
                <a:gd name="connsiteX4" fmla="*/ 43944 w 1998222"/>
                <a:gd name="connsiteY4" fmla="*/ 1921331 h 1921331"/>
                <a:gd name="connsiteX5" fmla="*/ 43944 w 1998222"/>
                <a:gd name="connsiteY5" fmla="*/ 1900334 h 1921331"/>
                <a:gd name="connsiteX6" fmla="*/ 233294 w 1998222"/>
                <a:gd name="connsiteY6" fmla="*/ 1713831 h 1921331"/>
                <a:gd name="connsiteX7" fmla="*/ 0 w 1998222"/>
                <a:gd name="connsiteY7" fmla="*/ 0 h 1921331"/>
                <a:gd name="connsiteX8" fmla="*/ 1998222 w 1998222"/>
                <a:gd name="connsiteY8" fmla="*/ 0 h 1921331"/>
                <a:gd name="connsiteX9" fmla="*/ 1998222 w 1998222"/>
                <a:gd name="connsiteY9" fmla="*/ 2483 h 1921331"/>
                <a:gd name="connsiteX10" fmla="*/ 1606804 w 1998222"/>
                <a:gd name="connsiteY10" fmla="*/ 574851 h 1921331"/>
                <a:gd name="connsiteX11" fmla="*/ 1601818 w 1998222"/>
                <a:gd name="connsiteY11" fmla="*/ 576093 h 1921331"/>
                <a:gd name="connsiteX12" fmla="*/ 415100 w 1998222"/>
                <a:gd name="connsiteY12" fmla="*/ 579817 h 1921331"/>
                <a:gd name="connsiteX13" fmla="*/ 397648 w 1998222"/>
                <a:gd name="connsiteY13" fmla="*/ 573609 h 1921331"/>
                <a:gd name="connsiteX14" fmla="*/ 0 w 1998222"/>
                <a:gd name="connsiteY14" fmla="*/ 0 h 192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8222" h="1921331">
                  <a:moveTo>
                    <a:pt x="233294" y="1713831"/>
                  </a:moveTo>
                  <a:lnTo>
                    <a:pt x="1705750" y="1713831"/>
                  </a:lnTo>
                  <a:cubicBezTo>
                    <a:pt x="1809146" y="1713831"/>
                    <a:pt x="1893856" y="1797819"/>
                    <a:pt x="1893856" y="1900334"/>
                  </a:cubicBezTo>
                  <a:lnTo>
                    <a:pt x="1893856" y="1921331"/>
                  </a:lnTo>
                  <a:lnTo>
                    <a:pt x="43944" y="1921331"/>
                  </a:lnTo>
                  <a:lnTo>
                    <a:pt x="43944" y="1900334"/>
                  </a:lnTo>
                  <a:cubicBezTo>
                    <a:pt x="43944" y="1797819"/>
                    <a:pt x="128652" y="1713831"/>
                    <a:pt x="233294" y="1713831"/>
                  </a:cubicBezTo>
                  <a:close/>
                  <a:moveTo>
                    <a:pt x="0" y="0"/>
                  </a:moveTo>
                  <a:lnTo>
                    <a:pt x="1998222" y="0"/>
                  </a:lnTo>
                  <a:lnTo>
                    <a:pt x="1998222" y="2483"/>
                  </a:lnTo>
                  <a:cubicBezTo>
                    <a:pt x="1998222" y="257007"/>
                    <a:pt x="1842402" y="484216"/>
                    <a:pt x="1606804" y="574851"/>
                  </a:cubicBezTo>
                  <a:lnTo>
                    <a:pt x="1601818" y="576093"/>
                  </a:lnTo>
                  <a:cubicBezTo>
                    <a:pt x="1219126" y="722599"/>
                    <a:pt x="797792" y="723840"/>
                    <a:pt x="415100" y="579817"/>
                  </a:cubicBezTo>
                  <a:lnTo>
                    <a:pt x="397648" y="573609"/>
                  </a:lnTo>
                  <a:cubicBezTo>
                    <a:pt x="158312" y="484216"/>
                    <a:pt x="0" y="255765"/>
                    <a:pt x="0" y="0"/>
                  </a:cubicBezTo>
                  <a:close/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377EAE8-72DA-504F-A59B-372D91FB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9388" y="11378782"/>
              <a:ext cx="361290" cy="454671"/>
            </a:xfrm>
            <a:custGeom>
              <a:avLst/>
              <a:gdLst>
                <a:gd name="connsiteX0" fmla="*/ 93376 w 361290"/>
                <a:gd name="connsiteY0" fmla="*/ 0 h 454671"/>
                <a:gd name="connsiteX1" fmla="*/ 273416 w 361290"/>
                <a:gd name="connsiteY1" fmla="*/ 0 h 454671"/>
                <a:gd name="connsiteX2" fmla="*/ 273416 w 361290"/>
                <a:gd name="connsiteY2" fmla="*/ 123000 h 454671"/>
                <a:gd name="connsiteX3" fmla="*/ 308160 w 361290"/>
                <a:gd name="connsiteY3" fmla="*/ 146355 h 454671"/>
                <a:gd name="connsiteX4" fmla="*/ 361290 w 361290"/>
                <a:gd name="connsiteY4" fmla="*/ 273400 h 454671"/>
                <a:gd name="connsiteX5" fmla="*/ 180020 w 361290"/>
                <a:gd name="connsiteY5" fmla="*/ 454671 h 454671"/>
                <a:gd name="connsiteX6" fmla="*/ 0 w 361290"/>
                <a:gd name="connsiteY6" fmla="*/ 273400 h 454671"/>
                <a:gd name="connsiteX7" fmla="*/ 52976 w 361290"/>
                <a:gd name="connsiteY7" fmla="*/ 146355 h 454671"/>
                <a:gd name="connsiteX8" fmla="*/ 93376 w 361290"/>
                <a:gd name="connsiteY8" fmla="*/ 119021 h 45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290" h="454671">
                  <a:moveTo>
                    <a:pt x="93376" y="0"/>
                  </a:moveTo>
                  <a:lnTo>
                    <a:pt x="273416" y="0"/>
                  </a:lnTo>
                  <a:lnTo>
                    <a:pt x="273416" y="123000"/>
                  </a:lnTo>
                  <a:lnTo>
                    <a:pt x="308160" y="146355"/>
                  </a:lnTo>
                  <a:cubicBezTo>
                    <a:pt x="340976" y="179015"/>
                    <a:pt x="361290" y="224020"/>
                    <a:pt x="361290" y="273400"/>
                  </a:cubicBezTo>
                  <a:cubicBezTo>
                    <a:pt x="361290" y="373412"/>
                    <a:pt x="280032" y="454671"/>
                    <a:pt x="180020" y="454671"/>
                  </a:cubicBezTo>
                  <a:cubicBezTo>
                    <a:pt x="81260" y="454671"/>
                    <a:pt x="0" y="373412"/>
                    <a:pt x="0" y="273400"/>
                  </a:cubicBezTo>
                  <a:cubicBezTo>
                    <a:pt x="0" y="224020"/>
                    <a:pt x="20316" y="179015"/>
                    <a:pt x="52976" y="146355"/>
                  </a:cubicBezTo>
                  <a:lnTo>
                    <a:pt x="93376" y="1190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145">
              <a:extLst>
                <a:ext uri="{FF2B5EF4-FFF2-40B4-BE49-F238E27FC236}">
                  <a16:creationId xmlns:a16="http://schemas.microsoft.com/office/drawing/2014/main" id="{D6DEB121-E77C-9346-B71D-9CBE37D2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248" y="11582023"/>
              <a:ext cx="142819" cy="142819"/>
            </a:xfrm>
            <a:custGeom>
              <a:avLst/>
              <a:gdLst>
                <a:gd name="T0" fmla="*/ 113 w 114"/>
                <a:gd name="T1" fmla="*/ 56 h 113"/>
                <a:gd name="T2" fmla="*/ 113 w 114"/>
                <a:gd name="T3" fmla="*/ 56 h 113"/>
                <a:gd name="T4" fmla="*/ 56 w 114"/>
                <a:gd name="T5" fmla="*/ 0 h 113"/>
                <a:gd name="T6" fmla="*/ 56 w 114"/>
                <a:gd name="T7" fmla="*/ 0 h 113"/>
                <a:gd name="T8" fmla="*/ 0 w 114"/>
                <a:gd name="T9" fmla="*/ 56 h 113"/>
                <a:gd name="T10" fmla="*/ 0 w 114"/>
                <a:gd name="T11" fmla="*/ 56 h 113"/>
                <a:gd name="T12" fmla="*/ 56 w 114"/>
                <a:gd name="T13" fmla="*/ 112 h 113"/>
                <a:gd name="T14" fmla="*/ 56 w 114"/>
                <a:gd name="T15" fmla="*/ 112 h 113"/>
                <a:gd name="T16" fmla="*/ 113 w 114"/>
                <a:gd name="T1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3">
                  <a:moveTo>
                    <a:pt x="113" y="56"/>
                  </a:moveTo>
                  <a:lnTo>
                    <a:pt x="113" y="56"/>
                  </a:lnTo>
                  <a:cubicBezTo>
                    <a:pt x="113" y="25"/>
                    <a:pt x="87" y="0"/>
                    <a:pt x="56" y="0"/>
                  </a:cubicBezTo>
                  <a:lnTo>
                    <a:pt x="56" y="0"/>
                  </a:lnTo>
                  <a:cubicBezTo>
                    <a:pt x="25" y="0"/>
                    <a:pt x="0" y="25"/>
                    <a:pt x="0" y="56"/>
                  </a:cubicBezTo>
                  <a:lnTo>
                    <a:pt x="0" y="56"/>
                  </a:lnTo>
                  <a:cubicBezTo>
                    <a:pt x="0" y="88"/>
                    <a:pt x="25" y="112"/>
                    <a:pt x="56" y="112"/>
                  </a:cubicBezTo>
                  <a:lnTo>
                    <a:pt x="56" y="112"/>
                  </a:lnTo>
                  <a:cubicBezTo>
                    <a:pt x="87" y="112"/>
                    <a:pt x="113" y="88"/>
                    <a:pt x="113" y="56"/>
                  </a:cubicBezTo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4DB300E-88FF-B243-903A-5D5AD05CE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4992" y="11378782"/>
              <a:ext cx="361290" cy="454671"/>
            </a:xfrm>
            <a:custGeom>
              <a:avLst/>
              <a:gdLst>
                <a:gd name="connsiteX0" fmla="*/ 87888 w 361290"/>
                <a:gd name="connsiteY0" fmla="*/ 0 h 454671"/>
                <a:gd name="connsiteX1" fmla="*/ 267926 w 361290"/>
                <a:gd name="connsiteY1" fmla="*/ 0 h 454671"/>
                <a:gd name="connsiteX2" fmla="*/ 267926 w 361290"/>
                <a:gd name="connsiteY2" fmla="*/ 119309 h 454671"/>
                <a:gd name="connsiteX3" fmla="*/ 308160 w 361290"/>
                <a:gd name="connsiteY3" fmla="*/ 146355 h 454671"/>
                <a:gd name="connsiteX4" fmla="*/ 361290 w 361290"/>
                <a:gd name="connsiteY4" fmla="*/ 273400 h 454671"/>
                <a:gd name="connsiteX5" fmla="*/ 180020 w 361290"/>
                <a:gd name="connsiteY5" fmla="*/ 454671 h 454671"/>
                <a:gd name="connsiteX6" fmla="*/ 0 w 361290"/>
                <a:gd name="connsiteY6" fmla="*/ 273400 h 454671"/>
                <a:gd name="connsiteX7" fmla="*/ 52506 w 361290"/>
                <a:gd name="connsiteY7" fmla="*/ 146355 h 454671"/>
                <a:gd name="connsiteX8" fmla="*/ 87888 w 361290"/>
                <a:gd name="connsiteY8" fmla="*/ 122392 h 45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290" h="454671">
                  <a:moveTo>
                    <a:pt x="87888" y="0"/>
                  </a:moveTo>
                  <a:lnTo>
                    <a:pt x="267926" y="0"/>
                  </a:lnTo>
                  <a:lnTo>
                    <a:pt x="267926" y="119309"/>
                  </a:lnTo>
                  <a:lnTo>
                    <a:pt x="308160" y="146355"/>
                  </a:lnTo>
                  <a:cubicBezTo>
                    <a:pt x="340976" y="179015"/>
                    <a:pt x="361290" y="224020"/>
                    <a:pt x="361290" y="273400"/>
                  </a:cubicBezTo>
                  <a:cubicBezTo>
                    <a:pt x="361290" y="373412"/>
                    <a:pt x="280032" y="454671"/>
                    <a:pt x="180020" y="454671"/>
                  </a:cubicBezTo>
                  <a:cubicBezTo>
                    <a:pt x="80010" y="454671"/>
                    <a:pt x="0" y="373412"/>
                    <a:pt x="0" y="273400"/>
                  </a:cubicBezTo>
                  <a:cubicBezTo>
                    <a:pt x="0" y="224020"/>
                    <a:pt x="20002" y="179015"/>
                    <a:pt x="52506" y="146355"/>
                  </a:cubicBezTo>
                  <a:lnTo>
                    <a:pt x="87888" y="122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148">
              <a:extLst>
                <a:ext uri="{FF2B5EF4-FFF2-40B4-BE49-F238E27FC236}">
                  <a16:creationId xmlns:a16="http://schemas.microsoft.com/office/drawing/2014/main" id="{C4FB4F0E-006E-B847-9F8D-1682D36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4853" y="11582023"/>
              <a:ext cx="142819" cy="142819"/>
            </a:xfrm>
            <a:custGeom>
              <a:avLst/>
              <a:gdLst>
                <a:gd name="T0" fmla="*/ 113 w 114"/>
                <a:gd name="T1" fmla="*/ 56 h 113"/>
                <a:gd name="T2" fmla="*/ 113 w 114"/>
                <a:gd name="T3" fmla="*/ 56 h 113"/>
                <a:gd name="T4" fmla="*/ 56 w 114"/>
                <a:gd name="T5" fmla="*/ 0 h 113"/>
                <a:gd name="T6" fmla="*/ 56 w 114"/>
                <a:gd name="T7" fmla="*/ 0 h 113"/>
                <a:gd name="T8" fmla="*/ 0 w 114"/>
                <a:gd name="T9" fmla="*/ 56 h 113"/>
                <a:gd name="T10" fmla="*/ 0 w 114"/>
                <a:gd name="T11" fmla="*/ 56 h 113"/>
                <a:gd name="T12" fmla="*/ 56 w 114"/>
                <a:gd name="T13" fmla="*/ 112 h 113"/>
                <a:gd name="T14" fmla="*/ 56 w 114"/>
                <a:gd name="T15" fmla="*/ 112 h 113"/>
                <a:gd name="T16" fmla="*/ 113 w 114"/>
                <a:gd name="T1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3">
                  <a:moveTo>
                    <a:pt x="113" y="56"/>
                  </a:moveTo>
                  <a:lnTo>
                    <a:pt x="113" y="56"/>
                  </a:lnTo>
                  <a:cubicBezTo>
                    <a:pt x="113" y="25"/>
                    <a:pt x="87" y="0"/>
                    <a:pt x="56" y="0"/>
                  </a:cubicBezTo>
                  <a:lnTo>
                    <a:pt x="56" y="0"/>
                  </a:lnTo>
                  <a:cubicBezTo>
                    <a:pt x="25" y="0"/>
                    <a:pt x="0" y="25"/>
                    <a:pt x="0" y="56"/>
                  </a:cubicBezTo>
                  <a:lnTo>
                    <a:pt x="0" y="56"/>
                  </a:lnTo>
                  <a:cubicBezTo>
                    <a:pt x="0" y="88"/>
                    <a:pt x="25" y="112"/>
                    <a:pt x="56" y="112"/>
                  </a:cubicBezTo>
                  <a:lnTo>
                    <a:pt x="56" y="112"/>
                  </a:lnTo>
                  <a:cubicBezTo>
                    <a:pt x="87" y="112"/>
                    <a:pt x="113" y="88"/>
                    <a:pt x="113" y="56"/>
                  </a:cubicBezTo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149">
              <a:extLst>
                <a:ext uri="{FF2B5EF4-FFF2-40B4-BE49-F238E27FC236}">
                  <a16:creationId xmlns:a16="http://schemas.microsoft.com/office/drawing/2014/main" id="{D2735FBC-EA21-514A-8224-EBA960D5D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9074" y="7083217"/>
              <a:ext cx="2202713" cy="2372997"/>
            </a:xfrm>
            <a:custGeom>
              <a:avLst/>
              <a:gdLst>
                <a:gd name="T0" fmla="*/ 374 w 1767"/>
                <a:gd name="T1" fmla="*/ 0 h 1903"/>
                <a:gd name="T2" fmla="*/ 1392 w 1767"/>
                <a:gd name="T3" fmla="*/ 0 h 1903"/>
                <a:gd name="T4" fmla="*/ 1392 w 1767"/>
                <a:gd name="T5" fmla="*/ 0 h 1903"/>
                <a:gd name="T6" fmla="*/ 1738 w 1767"/>
                <a:gd name="T7" fmla="*/ 394 h 1903"/>
                <a:gd name="T8" fmla="*/ 1538 w 1767"/>
                <a:gd name="T9" fmla="*/ 1902 h 1903"/>
                <a:gd name="T10" fmla="*/ 228 w 1767"/>
                <a:gd name="T11" fmla="*/ 1902 h 1903"/>
                <a:gd name="T12" fmla="*/ 28 w 1767"/>
                <a:gd name="T13" fmla="*/ 394 h 1903"/>
                <a:gd name="T14" fmla="*/ 28 w 1767"/>
                <a:gd name="T15" fmla="*/ 394 h 1903"/>
                <a:gd name="T16" fmla="*/ 374 w 1767"/>
                <a:gd name="T17" fmla="*/ 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7" h="1903">
                  <a:moveTo>
                    <a:pt x="374" y="0"/>
                  </a:moveTo>
                  <a:lnTo>
                    <a:pt x="1392" y="0"/>
                  </a:lnTo>
                  <a:lnTo>
                    <a:pt x="1392" y="0"/>
                  </a:lnTo>
                  <a:cubicBezTo>
                    <a:pt x="1603" y="0"/>
                    <a:pt x="1766" y="185"/>
                    <a:pt x="1738" y="394"/>
                  </a:cubicBezTo>
                  <a:lnTo>
                    <a:pt x="1538" y="1902"/>
                  </a:lnTo>
                  <a:lnTo>
                    <a:pt x="228" y="1902"/>
                  </a:lnTo>
                  <a:lnTo>
                    <a:pt x="28" y="394"/>
                  </a:lnTo>
                  <a:lnTo>
                    <a:pt x="28" y="394"/>
                  </a:lnTo>
                  <a:cubicBezTo>
                    <a:pt x="0" y="185"/>
                    <a:pt x="163" y="0"/>
                    <a:pt x="374" y="0"/>
                  </a:cubicBezTo>
                </a:path>
              </a:pathLst>
            </a:custGeom>
            <a:solidFill>
              <a:srgbClr val="6A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150">
              <a:extLst>
                <a:ext uri="{FF2B5EF4-FFF2-40B4-BE49-F238E27FC236}">
                  <a16:creationId xmlns:a16="http://schemas.microsoft.com/office/drawing/2014/main" id="{B522F92E-858C-454D-AC63-CFBB91391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3018" y="10834967"/>
              <a:ext cx="576772" cy="840437"/>
            </a:xfrm>
            <a:custGeom>
              <a:avLst/>
              <a:gdLst>
                <a:gd name="T0" fmla="*/ 464 w 465"/>
                <a:gd name="T1" fmla="*/ 672 h 673"/>
                <a:gd name="T2" fmla="*/ 0 w 465"/>
                <a:gd name="T3" fmla="*/ 672 h 673"/>
                <a:gd name="T4" fmla="*/ 0 w 465"/>
                <a:gd name="T5" fmla="*/ 0 h 673"/>
                <a:gd name="T6" fmla="*/ 464 w 465"/>
                <a:gd name="T7" fmla="*/ 0 h 673"/>
                <a:gd name="T8" fmla="*/ 464 w 465"/>
                <a:gd name="T9" fmla="*/ 67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73">
                  <a:moveTo>
                    <a:pt x="464" y="672"/>
                  </a:moveTo>
                  <a:lnTo>
                    <a:pt x="0" y="672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672"/>
                  </a:lnTo>
                </a:path>
              </a:pathLst>
            </a:custGeom>
            <a:solidFill>
              <a:srgbClr val="BCD1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151">
              <a:extLst>
                <a:ext uri="{FF2B5EF4-FFF2-40B4-BE49-F238E27FC236}">
                  <a16:creationId xmlns:a16="http://schemas.microsoft.com/office/drawing/2014/main" id="{D43ECCFE-1EF1-8444-9A63-8E3C5E6A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6945" y="10834967"/>
              <a:ext cx="681137" cy="840437"/>
            </a:xfrm>
            <a:custGeom>
              <a:avLst/>
              <a:gdLst>
                <a:gd name="T0" fmla="*/ 464 w 547"/>
                <a:gd name="T1" fmla="*/ 672 h 673"/>
                <a:gd name="T2" fmla="*/ 0 w 547"/>
                <a:gd name="T3" fmla="*/ 672 h 673"/>
                <a:gd name="T4" fmla="*/ 82 w 547"/>
                <a:gd name="T5" fmla="*/ 0 h 673"/>
                <a:gd name="T6" fmla="*/ 546 w 547"/>
                <a:gd name="T7" fmla="*/ 0 h 673"/>
                <a:gd name="T8" fmla="*/ 464 w 547"/>
                <a:gd name="T9" fmla="*/ 67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673">
                  <a:moveTo>
                    <a:pt x="464" y="672"/>
                  </a:moveTo>
                  <a:lnTo>
                    <a:pt x="0" y="672"/>
                  </a:lnTo>
                  <a:lnTo>
                    <a:pt x="82" y="0"/>
                  </a:lnTo>
                  <a:lnTo>
                    <a:pt x="546" y="0"/>
                  </a:lnTo>
                  <a:lnTo>
                    <a:pt x="464" y="672"/>
                  </a:lnTo>
                </a:path>
              </a:pathLst>
            </a:custGeom>
            <a:solidFill>
              <a:srgbClr val="BCD1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152">
              <a:extLst>
                <a:ext uri="{FF2B5EF4-FFF2-40B4-BE49-F238E27FC236}">
                  <a16:creationId xmlns:a16="http://schemas.microsoft.com/office/drawing/2014/main" id="{C00B315C-C2D4-5A4A-9384-7278A1F6E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466" y="8676201"/>
              <a:ext cx="2026935" cy="2263136"/>
            </a:xfrm>
            <a:custGeom>
              <a:avLst/>
              <a:gdLst>
                <a:gd name="T0" fmla="*/ 1628 w 1629"/>
                <a:gd name="T1" fmla="*/ 0 h 1817"/>
                <a:gd name="T2" fmla="*/ 661 w 1629"/>
                <a:gd name="T3" fmla="*/ 0 h 1817"/>
                <a:gd name="T4" fmla="*/ 661 w 1629"/>
                <a:gd name="T5" fmla="*/ 0 h 1817"/>
                <a:gd name="T6" fmla="*/ 167 w 1629"/>
                <a:gd name="T7" fmla="*/ 441 h 1817"/>
                <a:gd name="T8" fmla="*/ 0 w 1629"/>
                <a:gd name="T9" fmla="*/ 1816 h 1817"/>
                <a:gd name="T10" fmla="*/ 625 w 1629"/>
                <a:gd name="T11" fmla="*/ 1816 h 1817"/>
                <a:gd name="T12" fmla="*/ 770 w 1629"/>
                <a:gd name="T13" fmla="*/ 625 h 1817"/>
                <a:gd name="T14" fmla="*/ 1223 w 1629"/>
                <a:gd name="T15" fmla="*/ 625 h 1817"/>
                <a:gd name="T16" fmla="*/ 1223 w 1629"/>
                <a:gd name="T17" fmla="*/ 625 h 1817"/>
                <a:gd name="T18" fmla="*/ 1591 w 1629"/>
                <a:gd name="T19" fmla="*/ 297 h 1817"/>
                <a:gd name="T20" fmla="*/ 1628 w 1629"/>
                <a:gd name="T21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9" h="1817">
                  <a:moveTo>
                    <a:pt x="1628" y="0"/>
                  </a:moveTo>
                  <a:lnTo>
                    <a:pt x="661" y="0"/>
                  </a:lnTo>
                  <a:lnTo>
                    <a:pt x="661" y="0"/>
                  </a:lnTo>
                  <a:cubicBezTo>
                    <a:pt x="419" y="0"/>
                    <a:pt x="197" y="198"/>
                    <a:pt x="167" y="441"/>
                  </a:cubicBezTo>
                  <a:lnTo>
                    <a:pt x="0" y="1816"/>
                  </a:lnTo>
                  <a:lnTo>
                    <a:pt x="625" y="1816"/>
                  </a:lnTo>
                  <a:lnTo>
                    <a:pt x="770" y="625"/>
                  </a:lnTo>
                  <a:lnTo>
                    <a:pt x="1223" y="625"/>
                  </a:lnTo>
                  <a:lnTo>
                    <a:pt x="1223" y="625"/>
                  </a:lnTo>
                  <a:cubicBezTo>
                    <a:pt x="1404" y="625"/>
                    <a:pt x="1569" y="479"/>
                    <a:pt x="1591" y="297"/>
                  </a:cubicBezTo>
                  <a:lnTo>
                    <a:pt x="1628" y="0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153">
              <a:extLst>
                <a:ext uri="{FF2B5EF4-FFF2-40B4-BE49-F238E27FC236}">
                  <a16:creationId xmlns:a16="http://schemas.microsoft.com/office/drawing/2014/main" id="{139FC2CB-16CD-6B46-916C-F30898E64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466" y="8676201"/>
              <a:ext cx="2026935" cy="2263136"/>
            </a:xfrm>
            <a:custGeom>
              <a:avLst/>
              <a:gdLst>
                <a:gd name="T0" fmla="*/ 1628 w 1629"/>
                <a:gd name="T1" fmla="*/ 0 h 1817"/>
                <a:gd name="T2" fmla="*/ 661 w 1629"/>
                <a:gd name="T3" fmla="*/ 0 h 1817"/>
                <a:gd name="T4" fmla="*/ 661 w 1629"/>
                <a:gd name="T5" fmla="*/ 0 h 1817"/>
                <a:gd name="T6" fmla="*/ 167 w 1629"/>
                <a:gd name="T7" fmla="*/ 441 h 1817"/>
                <a:gd name="T8" fmla="*/ 0 w 1629"/>
                <a:gd name="T9" fmla="*/ 1816 h 1817"/>
                <a:gd name="T10" fmla="*/ 625 w 1629"/>
                <a:gd name="T11" fmla="*/ 1816 h 1817"/>
                <a:gd name="T12" fmla="*/ 770 w 1629"/>
                <a:gd name="T13" fmla="*/ 625 h 1817"/>
                <a:gd name="T14" fmla="*/ 1223 w 1629"/>
                <a:gd name="T15" fmla="*/ 625 h 1817"/>
                <a:gd name="T16" fmla="*/ 1223 w 1629"/>
                <a:gd name="T17" fmla="*/ 625 h 1817"/>
                <a:gd name="T18" fmla="*/ 1591 w 1629"/>
                <a:gd name="T19" fmla="*/ 297 h 1817"/>
                <a:gd name="T20" fmla="*/ 1628 w 1629"/>
                <a:gd name="T21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9" h="1817">
                  <a:moveTo>
                    <a:pt x="1628" y="0"/>
                  </a:moveTo>
                  <a:lnTo>
                    <a:pt x="661" y="0"/>
                  </a:lnTo>
                  <a:lnTo>
                    <a:pt x="661" y="0"/>
                  </a:lnTo>
                  <a:cubicBezTo>
                    <a:pt x="419" y="0"/>
                    <a:pt x="197" y="198"/>
                    <a:pt x="167" y="441"/>
                  </a:cubicBezTo>
                  <a:lnTo>
                    <a:pt x="0" y="1816"/>
                  </a:lnTo>
                  <a:lnTo>
                    <a:pt x="625" y="1816"/>
                  </a:lnTo>
                  <a:lnTo>
                    <a:pt x="770" y="625"/>
                  </a:lnTo>
                  <a:lnTo>
                    <a:pt x="1223" y="625"/>
                  </a:lnTo>
                  <a:lnTo>
                    <a:pt x="1223" y="625"/>
                  </a:lnTo>
                  <a:cubicBezTo>
                    <a:pt x="1404" y="625"/>
                    <a:pt x="1569" y="479"/>
                    <a:pt x="1591" y="297"/>
                  </a:cubicBezTo>
                  <a:lnTo>
                    <a:pt x="1628" y="0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154">
              <a:extLst>
                <a:ext uri="{FF2B5EF4-FFF2-40B4-BE49-F238E27FC236}">
                  <a16:creationId xmlns:a16="http://schemas.microsoft.com/office/drawing/2014/main" id="{0819F761-066B-EF42-A913-217192B65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9931" y="6457013"/>
              <a:ext cx="818462" cy="1043678"/>
            </a:xfrm>
            <a:custGeom>
              <a:avLst/>
              <a:gdLst>
                <a:gd name="T0" fmla="*/ 658 w 659"/>
                <a:gd name="T1" fmla="*/ 838 h 839"/>
                <a:gd name="T2" fmla="*/ 0 w 659"/>
                <a:gd name="T3" fmla="*/ 838 h 839"/>
                <a:gd name="T4" fmla="*/ 0 w 659"/>
                <a:gd name="T5" fmla="*/ 0 h 839"/>
                <a:gd name="T6" fmla="*/ 658 w 659"/>
                <a:gd name="T7" fmla="*/ 0 h 839"/>
                <a:gd name="T8" fmla="*/ 658 w 659"/>
                <a:gd name="T9" fmla="*/ 83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839">
                  <a:moveTo>
                    <a:pt x="658" y="838"/>
                  </a:moveTo>
                  <a:lnTo>
                    <a:pt x="0" y="838"/>
                  </a:lnTo>
                  <a:lnTo>
                    <a:pt x="0" y="0"/>
                  </a:lnTo>
                  <a:lnTo>
                    <a:pt x="658" y="0"/>
                  </a:lnTo>
                  <a:lnTo>
                    <a:pt x="658" y="838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155">
              <a:extLst>
                <a:ext uri="{FF2B5EF4-FFF2-40B4-BE49-F238E27FC236}">
                  <a16:creationId xmlns:a16="http://schemas.microsoft.com/office/drawing/2014/main" id="{9250C1F2-7A3E-5041-82A2-7D450FBC3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9931" y="6457013"/>
              <a:ext cx="818462" cy="1043678"/>
            </a:xfrm>
            <a:custGeom>
              <a:avLst/>
              <a:gdLst>
                <a:gd name="T0" fmla="*/ 658 w 659"/>
                <a:gd name="T1" fmla="*/ 838 h 839"/>
                <a:gd name="T2" fmla="*/ 0 w 659"/>
                <a:gd name="T3" fmla="*/ 838 h 839"/>
                <a:gd name="T4" fmla="*/ 0 w 659"/>
                <a:gd name="T5" fmla="*/ 0 h 839"/>
                <a:gd name="T6" fmla="*/ 658 w 659"/>
                <a:gd name="T7" fmla="*/ 0 h 839"/>
                <a:gd name="T8" fmla="*/ 658 w 659"/>
                <a:gd name="T9" fmla="*/ 83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839">
                  <a:moveTo>
                    <a:pt x="658" y="838"/>
                  </a:moveTo>
                  <a:lnTo>
                    <a:pt x="0" y="838"/>
                  </a:lnTo>
                  <a:lnTo>
                    <a:pt x="0" y="0"/>
                  </a:lnTo>
                  <a:lnTo>
                    <a:pt x="658" y="0"/>
                  </a:lnTo>
                  <a:lnTo>
                    <a:pt x="658" y="838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156">
              <a:extLst>
                <a:ext uri="{FF2B5EF4-FFF2-40B4-BE49-F238E27FC236}">
                  <a16:creationId xmlns:a16="http://schemas.microsoft.com/office/drawing/2014/main" id="{767CFD2D-7C25-BB43-ADC8-4FE0FA5A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4986" y="7209556"/>
              <a:ext cx="1181003" cy="1389742"/>
            </a:xfrm>
            <a:custGeom>
              <a:avLst/>
              <a:gdLst>
                <a:gd name="T0" fmla="*/ 95 w 949"/>
                <a:gd name="T1" fmla="*/ 1113 h 1114"/>
                <a:gd name="T2" fmla="*/ 0 w 949"/>
                <a:gd name="T3" fmla="*/ 808 h 1114"/>
                <a:gd name="T4" fmla="*/ 439 w 949"/>
                <a:gd name="T5" fmla="*/ 683 h 1114"/>
                <a:gd name="T6" fmla="*/ 595 w 949"/>
                <a:gd name="T7" fmla="*/ 129 h 1114"/>
                <a:gd name="T8" fmla="*/ 595 w 949"/>
                <a:gd name="T9" fmla="*/ 129 h 1114"/>
                <a:gd name="T10" fmla="*/ 765 w 949"/>
                <a:gd name="T11" fmla="*/ 0 h 1114"/>
                <a:gd name="T12" fmla="*/ 948 w 949"/>
                <a:gd name="T13" fmla="*/ 0 h 1114"/>
                <a:gd name="T14" fmla="*/ 733 w 949"/>
                <a:gd name="T15" fmla="*/ 952 h 1114"/>
                <a:gd name="T16" fmla="*/ 95 w 949"/>
                <a:gd name="T17" fmla="*/ 1113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9" h="1114">
                  <a:moveTo>
                    <a:pt x="95" y="1113"/>
                  </a:moveTo>
                  <a:lnTo>
                    <a:pt x="0" y="808"/>
                  </a:lnTo>
                  <a:lnTo>
                    <a:pt x="439" y="683"/>
                  </a:lnTo>
                  <a:lnTo>
                    <a:pt x="595" y="129"/>
                  </a:lnTo>
                  <a:lnTo>
                    <a:pt x="595" y="129"/>
                  </a:lnTo>
                  <a:cubicBezTo>
                    <a:pt x="616" y="52"/>
                    <a:pt x="686" y="0"/>
                    <a:pt x="765" y="0"/>
                  </a:cubicBezTo>
                  <a:lnTo>
                    <a:pt x="948" y="0"/>
                  </a:lnTo>
                  <a:lnTo>
                    <a:pt x="733" y="952"/>
                  </a:lnTo>
                  <a:lnTo>
                    <a:pt x="95" y="1113"/>
                  </a:ln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C78B95D8-00AB-C840-8163-5C0161DE8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4012" y="7209558"/>
              <a:ext cx="1252415" cy="1466646"/>
            </a:xfrm>
            <a:custGeom>
              <a:avLst/>
              <a:gdLst>
                <a:gd name="T0" fmla="*/ 1003 w 1004"/>
                <a:gd name="T1" fmla="*/ 1176 h 1177"/>
                <a:gd name="T2" fmla="*/ 175 w 1004"/>
                <a:gd name="T3" fmla="*/ 1169 h 1177"/>
                <a:gd name="T4" fmla="*/ 176 w 1004"/>
                <a:gd name="T5" fmla="*/ 679 h 1177"/>
                <a:gd name="T6" fmla="*/ 176 w 1004"/>
                <a:gd name="T7" fmla="*/ 679 h 1177"/>
                <a:gd name="T8" fmla="*/ 31 w 1004"/>
                <a:gd name="T9" fmla="*/ 477 h 1177"/>
                <a:gd name="T10" fmla="*/ 176 w 1004"/>
                <a:gd name="T11" fmla="*/ 0 h 1177"/>
                <a:gd name="T12" fmla="*/ 1003 w 1004"/>
                <a:gd name="T13" fmla="*/ 0 h 1177"/>
                <a:gd name="T14" fmla="*/ 1003 w 1004"/>
                <a:gd name="T15" fmla="*/ 1176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4" h="1177">
                  <a:moveTo>
                    <a:pt x="1003" y="1176"/>
                  </a:moveTo>
                  <a:lnTo>
                    <a:pt x="175" y="1169"/>
                  </a:lnTo>
                  <a:lnTo>
                    <a:pt x="176" y="679"/>
                  </a:lnTo>
                  <a:lnTo>
                    <a:pt x="176" y="679"/>
                  </a:lnTo>
                  <a:cubicBezTo>
                    <a:pt x="73" y="676"/>
                    <a:pt x="0" y="576"/>
                    <a:pt x="31" y="477"/>
                  </a:cubicBezTo>
                  <a:lnTo>
                    <a:pt x="176" y="0"/>
                  </a:lnTo>
                  <a:lnTo>
                    <a:pt x="1003" y="0"/>
                  </a:lnTo>
                  <a:lnTo>
                    <a:pt x="1003" y="1176"/>
                  </a:lnTo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20CBEFAE-6DFA-5747-AE9C-558E46424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7681" y="6874483"/>
              <a:ext cx="582263" cy="554797"/>
            </a:xfrm>
            <a:custGeom>
              <a:avLst/>
              <a:gdLst>
                <a:gd name="T0" fmla="*/ 467 w 468"/>
                <a:gd name="T1" fmla="*/ 271 h 447"/>
                <a:gd name="T2" fmla="*/ 410 w 468"/>
                <a:gd name="T3" fmla="*/ 334 h 447"/>
                <a:gd name="T4" fmla="*/ 410 w 468"/>
                <a:gd name="T5" fmla="*/ 334 h 447"/>
                <a:gd name="T6" fmla="*/ 38 w 468"/>
                <a:gd name="T7" fmla="*/ 321 h 447"/>
                <a:gd name="T8" fmla="*/ 0 w 468"/>
                <a:gd name="T9" fmla="*/ 271 h 447"/>
                <a:gd name="T10" fmla="*/ 85 w 468"/>
                <a:gd name="T11" fmla="*/ 271 h 447"/>
                <a:gd name="T12" fmla="*/ 85 w 468"/>
                <a:gd name="T13" fmla="*/ 0 h 447"/>
                <a:gd name="T14" fmla="*/ 354 w 468"/>
                <a:gd name="T15" fmla="*/ 0 h 447"/>
                <a:gd name="T16" fmla="*/ 354 w 468"/>
                <a:gd name="T17" fmla="*/ 271 h 447"/>
                <a:gd name="T18" fmla="*/ 467 w 468"/>
                <a:gd name="T19" fmla="*/ 27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447">
                  <a:moveTo>
                    <a:pt x="467" y="271"/>
                  </a:moveTo>
                  <a:lnTo>
                    <a:pt x="410" y="334"/>
                  </a:lnTo>
                  <a:lnTo>
                    <a:pt x="410" y="334"/>
                  </a:lnTo>
                  <a:cubicBezTo>
                    <a:pt x="308" y="446"/>
                    <a:pt x="131" y="440"/>
                    <a:pt x="38" y="321"/>
                  </a:cubicBezTo>
                  <a:lnTo>
                    <a:pt x="0" y="271"/>
                  </a:lnTo>
                  <a:lnTo>
                    <a:pt x="85" y="271"/>
                  </a:lnTo>
                  <a:lnTo>
                    <a:pt x="85" y="0"/>
                  </a:lnTo>
                  <a:lnTo>
                    <a:pt x="354" y="0"/>
                  </a:lnTo>
                  <a:lnTo>
                    <a:pt x="354" y="271"/>
                  </a:lnTo>
                  <a:lnTo>
                    <a:pt x="467" y="2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159">
              <a:extLst>
                <a:ext uri="{FF2B5EF4-FFF2-40B4-BE49-F238E27FC236}">
                  <a16:creationId xmlns:a16="http://schemas.microsoft.com/office/drawing/2014/main" id="{133D6FC1-37B4-E143-B2A2-5FB60AC6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2044" y="6874483"/>
              <a:ext cx="263667" cy="302116"/>
            </a:xfrm>
            <a:custGeom>
              <a:avLst/>
              <a:gdLst>
                <a:gd name="T0" fmla="*/ 206 w 212"/>
                <a:gd name="T1" fmla="*/ 0 h 241"/>
                <a:gd name="T2" fmla="*/ 0 w 212"/>
                <a:gd name="T3" fmla="*/ 0 h 241"/>
                <a:gd name="T4" fmla="*/ 0 w 212"/>
                <a:gd name="T5" fmla="*/ 240 h 241"/>
                <a:gd name="T6" fmla="*/ 0 w 212"/>
                <a:gd name="T7" fmla="*/ 240 h 241"/>
                <a:gd name="T8" fmla="*/ 206 w 21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41">
                  <a:moveTo>
                    <a:pt x="20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ubicBezTo>
                    <a:pt x="195" y="208"/>
                    <a:pt x="211" y="69"/>
                    <a:pt x="206" y="0"/>
                  </a:cubicBezTo>
                </a:path>
              </a:pathLst>
            </a:custGeom>
            <a:solidFill>
              <a:srgbClr val="5A89A8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160">
              <a:extLst>
                <a:ext uri="{FF2B5EF4-FFF2-40B4-BE49-F238E27FC236}">
                  <a16:creationId xmlns:a16="http://schemas.microsoft.com/office/drawing/2014/main" id="{E4059D54-44CE-3549-B298-0C5B05BDA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5281" y="6105455"/>
              <a:ext cx="708605" cy="873392"/>
            </a:xfrm>
            <a:custGeom>
              <a:avLst/>
              <a:gdLst>
                <a:gd name="T0" fmla="*/ 567 w 568"/>
                <a:gd name="T1" fmla="*/ 350 h 700"/>
                <a:gd name="T2" fmla="*/ 567 w 568"/>
                <a:gd name="T3" fmla="*/ 350 h 700"/>
                <a:gd name="T4" fmla="*/ 250 w 568"/>
                <a:gd name="T5" fmla="*/ 699 h 700"/>
                <a:gd name="T6" fmla="*/ 250 w 568"/>
                <a:gd name="T7" fmla="*/ 699 h 700"/>
                <a:gd name="T8" fmla="*/ 0 w 568"/>
                <a:gd name="T9" fmla="*/ 365 h 700"/>
                <a:gd name="T10" fmla="*/ 0 w 568"/>
                <a:gd name="T11" fmla="*/ 365 h 700"/>
                <a:gd name="T12" fmla="*/ 250 w 568"/>
                <a:gd name="T13" fmla="*/ 0 h 700"/>
                <a:gd name="T14" fmla="*/ 250 w 568"/>
                <a:gd name="T15" fmla="*/ 0 h 700"/>
                <a:gd name="T16" fmla="*/ 567 w 568"/>
                <a:gd name="T17" fmla="*/ 35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700">
                  <a:moveTo>
                    <a:pt x="567" y="350"/>
                  </a:moveTo>
                  <a:lnTo>
                    <a:pt x="567" y="350"/>
                  </a:lnTo>
                  <a:cubicBezTo>
                    <a:pt x="567" y="543"/>
                    <a:pt x="425" y="699"/>
                    <a:pt x="250" y="699"/>
                  </a:cubicBezTo>
                  <a:lnTo>
                    <a:pt x="250" y="699"/>
                  </a:lnTo>
                  <a:cubicBezTo>
                    <a:pt x="75" y="699"/>
                    <a:pt x="0" y="558"/>
                    <a:pt x="0" y="365"/>
                  </a:cubicBezTo>
                  <a:lnTo>
                    <a:pt x="0" y="365"/>
                  </a:lnTo>
                  <a:cubicBezTo>
                    <a:pt x="0" y="172"/>
                    <a:pt x="75" y="0"/>
                    <a:pt x="250" y="0"/>
                  </a:cubicBezTo>
                  <a:lnTo>
                    <a:pt x="250" y="0"/>
                  </a:lnTo>
                  <a:cubicBezTo>
                    <a:pt x="425" y="0"/>
                    <a:pt x="567" y="156"/>
                    <a:pt x="567" y="3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AB61801-AA59-924E-8C08-DDA1734F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0763" y="8676201"/>
              <a:ext cx="1838924" cy="2432175"/>
            </a:xfrm>
            <a:custGeom>
              <a:avLst/>
              <a:gdLst>
                <a:gd name="connsiteX0" fmla="*/ 77028 w 1838924"/>
                <a:gd name="connsiteY0" fmla="*/ 2263136 h 2432175"/>
                <a:gd name="connsiteX1" fmla="*/ 899492 w 1838924"/>
                <a:gd name="connsiteY1" fmla="*/ 2263136 h 2432175"/>
                <a:gd name="connsiteX2" fmla="*/ 976520 w 1838924"/>
                <a:gd name="connsiteY2" fmla="*/ 2338955 h 2432175"/>
                <a:gd name="connsiteX3" fmla="*/ 976520 w 1838924"/>
                <a:gd name="connsiteY3" fmla="*/ 2356356 h 2432175"/>
                <a:gd name="connsiteX4" fmla="*/ 899492 w 1838924"/>
                <a:gd name="connsiteY4" fmla="*/ 2432175 h 2432175"/>
                <a:gd name="connsiteX5" fmla="*/ 77028 w 1838924"/>
                <a:gd name="connsiteY5" fmla="*/ 2432175 h 2432175"/>
                <a:gd name="connsiteX6" fmla="*/ 0 w 1838924"/>
                <a:gd name="connsiteY6" fmla="*/ 2356356 h 2432175"/>
                <a:gd name="connsiteX7" fmla="*/ 0 w 1838924"/>
                <a:gd name="connsiteY7" fmla="*/ 2338955 h 2432175"/>
                <a:gd name="connsiteX8" fmla="*/ 77028 w 1838924"/>
                <a:gd name="connsiteY8" fmla="*/ 2263136 h 2432175"/>
                <a:gd name="connsiteX9" fmla="*/ 636720 w 1838924"/>
                <a:gd name="connsiteY9" fmla="*/ 0 h 2432175"/>
                <a:gd name="connsiteX10" fmla="*/ 1838924 w 1838924"/>
                <a:gd name="connsiteY10" fmla="*/ 0 h 2432175"/>
                <a:gd name="connsiteX11" fmla="*/ 1838924 w 1838924"/>
                <a:gd name="connsiteY11" fmla="*/ 369924 h 2432175"/>
                <a:gd name="connsiteX12" fmla="*/ 1430722 w 1838924"/>
                <a:gd name="connsiteY12" fmla="*/ 778459 h 2432175"/>
                <a:gd name="connsiteX13" fmla="*/ 866956 w 1838924"/>
                <a:gd name="connsiteY13" fmla="*/ 778459 h 2432175"/>
                <a:gd name="connsiteX14" fmla="*/ 866956 w 1838924"/>
                <a:gd name="connsiteY14" fmla="*/ 2261891 h 2432175"/>
                <a:gd name="connsiteX15" fmla="*/ 89132 w 1838924"/>
                <a:gd name="connsiteY15" fmla="*/ 2261891 h 2432175"/>
                <a:gd name="connsiteX16" fmla="*/ 89132 w 1838924"/>
                <a:gd name="connsiteY16" fmla="*/ 549281 h 2432175"/>
                <a:gd name="connsiteX17" fmla="*/ 636720 w 1838924"/>
                <a:gd name="connsiteY17" fmla="*/ 0 h 24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24" h="2432175">
                  <a:moveTo>
                    <a:pt x="77028" y="2263136"/>
                  </a:moveTo>
                  <a:lnTo>
                    <a:pt x="899492" y="2263136"/>
                  </a:lnTo>
                  <a:cubicBezTo>
                    <a:pt x="941734" y="2263136"/>
                    <a:pt x="976520" y="2296695"/>
                    <a:pt x="976520" y="2338955"/>
                  </a:cubicBezTo>
                  <a:lnTo>
                    <a:pt x="976520" y="2356356"/>
                  </a:lnTo>
                  <a:cubicBezTo>
                    <a:pt x="976520" y="2398616"/>
                    <a:pt x="941734" y="2432175"/>
                    <a:pt x="899492" y="2432175"/>
                  </a:cubicBezTo>
                  <a:lnTo>
                    <a:pt x="77028" y="2432175"/>
                  </a:lnTo>
                  <a:cubicBezTo>
                    <a:pt x="34786" y="2432175"/>
                    <a:pt x="0" y="2398616"/>
                    <a:pt x="0" y="2356356"/>
                  </a:cubicBezTo>
                  <a:lnTo>
                    <a:pt x="0" y="2338955"/>
                  </a:lnTo>
                  <a:cubicBezTo>
                    <a:pt x="0" y="2296695"/>
                    <a:pt x="34786" y="2263136"/>
                    <a:pt x="77028" y="2263136"/>
                  </a:cubicBezTo>
                  <a:close/>
                  <a:moveTo>
                    <a:pt x="636720" y="0"/>
                  </a:moveTo>
                  <a:lnTo>
                    <a:pt x="1838924" y="0"/>
                  </a:lnTo>
                  <a:lnTo>
                    <a:pt x="1838924" y="369924"/>
                  </a:lnTo>
                  <a:cubicBezTo>
                    <a:pt x="1838924" y="596611"/>
                    <a:pt x="1655980" y="778459"/>
                    <a:pt x="1430722" y="778459"/>
                  </a:cubicBezTo>
                  <a:lnTo>
                    <a:pt x="866956" y="778459"/>
                  </a:lnTo>
                  <a:lnTo>
                    <a:pt x="866956" y="2261891"/>
                  </a:lnTo>
                  <a:lnTo>
                    <a:pt x="89132" y="2261891"/>
                  </a:lnTo>
                  <a:lnTo>
                    <a:pt x="89132" y="549281"/>
                  </a:lnTo>
                  <a:cubicBezTo>
                    <a:pt x="87888" y="246616"/>
                    <a:pt x="334302" y="0"/>
                    <a:pt x="636720" y="0"/>
                  </a:cubicBezTo>
                  <a:close/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162">
              <a:extLst>
                <a:ext uri="{FF2B5EF4-FFF2-40B4-BE49-F238E27FC236}">
                  <a16:creationId xmlns:a16="http://schemas.microsoft.com/office/drawing/2014/main" id="{58DB60FC-AEA0-1442-9C35-0AE73A63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1043" y="11735829"/>
              <a:ext cx="1115086" cy="98874"/>
            </a:xfrm>
            <a:custGeom>
              <a:avLst/>
              <a:gdLst>
                <a:gd name="T0" fmla="*/ 11 w 895"/>
                <a:gd name="T1" fmla="*/ 0 h 81"/>
                <a:gd name="T2" fmla="*/ 11 w 895"/>
                <a:gd name="T3" fmla="*/ 0 h 81"/>
                <a:gd name="T4" fmla="*/ 0 w 895"/>
                <a:gd name="T5" fmla="*/ 80 h 81"/>
                <a:gd name="T6" fmla="*/ 894 w 895"/>
                <a:gd name="T7" fmla="*/ 80 h 81"/>
                <a:gd name="T8" fmla="*/ 894 w 895"/>
                <a:gd name="T9" fmla="*/ 0 h 81"/>
                <a:gd name="T10" fmla="*/ 11 w 895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81">
                  <a:moveTo>
                    <a:pt x="11" y="0"/>
                  </a:moveTo>
                  <a:lnTo>
                    <a:pt x="11" y="0"/>
                  </a:lnTo>
                  <a:cubicBezTo>
                    <a:pt x="4" y="26"/>
                    <a:pt x="0" y="53"/>
                    <a:pt x="0" y="80"/>
                  </a:cubicBezTo>
                  <a:lnTo>
                    <a:pt x="894" y="80"/>
                  </a:lnTo>
                  <a:lnTo>
                    <a:pt x="894" y="0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5" name="Freeform 163">
              <a:extLst>
                <a:ext uri="{FF2B5EF4-FFF2-40B4-BE49-F238E27FC236}">
                  <a16:creationId xmlns:a16="http://schemas.microsoft.com/office/drawing/2014/main" id="{3C7D23B8-B44D-BC4E-A138-601502CD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7520" y="11417231"/>
              <a:ext cx="1098608" cy="318598"/>
            </a:xfrm>
            <a:custGeom>
              <a:avLst/>
              <a:gdLst>
                <a:gd name="T0" fmla="*/ 770 w 884"/>
                <a:gd name="T1" fmla="*/ 53 h 256"/>
                <a:gd name="T2" fmla="*/ 574 w 884"/>
                <a:gd name="T3" fmla="*/ 145 h 256"/>
                <a:gd name="T4" fmla="*/ 574 w 884"/>
                <a:gd name="T5" fmla="*/ 116 h 256"/>
                <a:gd name="T6" fmla="*/ 574 w 884"/>
                <a:gd name="T7" fmla="*/ 116 h 256"/>
                <a:gd name="T8" fmla="*/ 458 w 884"/>
                <a:gd name="T9" fmla="*/ 0 h 256"/>
                <a:gd name="T10" fmla="*/ 360 w 884"/>
                <a:gd name="T11" fmla="*/ 0 h 256"/>
                <a:gd name="T12" fmla="*/ 360 w 884"/>
                <a:gd name="T13" fmla="*/ 0 h 256"/>
                <a:gd name="T14" fmla="*/ 261 w 884"/>
                <a:gd name="T15" fmla="*/ 23 h 256"/>
                <a:gd name="T16" fmla="*/ 131 w 884"/>
                <a:gd name="T17" fmla="*/ 88 h 256"/>
                <a:gd name="T18" fmla="*/ 131 w 884"/>
                <a:gd name="T19" fmla="*/ 88 h 256"/>
                <a:gd name="T20" fmla="*/ 0 w 884"/>
                <a:gd name="T21" fmla="*/ 255 h 256"/>
                <a:gd name="T22" fmla="*/ 883 w 884"/>
                <a:gd name="T23" fmla="*/ 255 h 256"/>
                <a:gd name="T24" fmla="*/ 883 w 884"/>
                <a:gd name="T25" fmla="*/ 138 h 256"/>
                <a:gd name="T26" fmla="*/ 883 w 884"/>
                <a:gd name="T27" fmla="*/ 138 h 256"/>
                <a:gd name="T28" fmla="*/ 770 w 884"/>
                <a:gd name="T29" fmla="*/ 5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256">
                  <a:moveTo>
                    <a:pt x="770" y="53"/>
                  </a:moveTo>
                  <a:lnTo>
                    <a:pt x="574" y="145"/>
                  </a:lnTo>
                  <a:lnTo>
                    <a:pt x="574" y="116"/>
                  </a:lnTo>
                  <a:lnTo>
                    <a:pt x="574" y="116"/>
                  </a:lnTo>
                  <a:cubicBezTo>
                    <a:pt x="574" y="52"/>
                    <a:pt x="522" y="0"/>
                    <a:pt x="458" y="0"/>
                  </a:cubicBezTo>
                  <a:lnTo>
                    <a:pt x="360" y="0"/>
                  </a:lnTo>
                  <a:lnTo>
                    <a:pt x="360" y="0"/>
                  </a:lnTo>
                  <a:cubicBezTo>
                    <a:pt x="326" y="0"/>
                    <a:pt x="292" y="7"/>
                    <a:pt x="261" y="23"/>
                  </a:cubicBezTo>
                  <a:lnTo>
                    <a:pt x="131" y="88"/>
                  </a:lnTo>
                  <a:lnTo>
                    <a:pt x="131" y="88"/>
                  </a:lnTo>
                  <a:cubicBezTo>
                    <a:pt x="67" y="120"/>
                    <a:pt x="20" y="182"/>
                    <a:pt x="0" y="255"/>
                  </a:cubicBezTo>
                  <a:lnTo>
                    <a:pt x="883" y="255"/>
                  </a:lnTo>
                  <a:lnTo>
                    <a:pt x="883" y="138"/>
                  </a:lnTo>
                  <a:lnTo>
                    <a:pt x="883" y="138"/>
                  </a:lnTo>
                  <a:cubicBezTo>
                    <a:pt x="883" y="72"/>
                    <a:pt x="824" y="28"/>
                    <a:pt x="770" y="53"/>
                  </a:cubicBez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6" name="Freeform 164">
              <a:extLst>
                <a:ext uri="{FF2B5EF4-FFF2-40B4-BE49-F238E27FC236}">
                  <a16:creationId xmlns:a16="http://schemas.microsoft.com/office/drawing/2014/main" id="{AD9EB4B3-8B56-744A-A414-27DA11C0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960" y="11505121"/>
              <a:ext cx="379019" cy="60425"/>
            </a:xfrm>
            <a:custGeom>
              <a:avLst/>
              <a:gdLst>
                <a:gd name="T0" fmla="*/ 282 w 305"/>
                <a:gd name="T1" fmla="*/ 48 h 49"/>
                <a:gd name="T2" fmla="*/ 22 w 305"/>
                <a:gd name="T3" fmla="*/ 48 h 49"/>
                <a:gd name="T4" fmla="*/ 22 w 305"/>
                <a:gd name="T5" fmla="*/ 48 h 49"/>
                <a:gd name="T6" fmla="*/ 0 w 305"/>
                <a:gd name="T7" fmla="*/ 26 h 49"/>
                <a:gd name="T8" fmla="*/ 0 w 305"/>
                <a:gd name="T9" fmla="*/ 21 h 49"/>
                <a:gd name="T10" fmla="*/ 0 w 305"/>
                <a:gd name="T11" fmla="*/ 21 h 49"/>
                <a:gd name="T12" fmla="*/ 22 w 305"/>
                <a:gd name="T13" fmla="*/ 0 h 49"/>
                <a:gd name="T14" fmla="*/ 282 w 305"/>
                <a:gd name="T15" fmla="*/ 0 h 49"/>
                <a:gd name="T16" fmla="*/ 282 w 305"/>
                <a:gd name="T17" fmla="*/ 0 h 49"/>
                <a:gd name="T18" fmla="*/ 304 w 305"/>
                <a:gd name="T19" fmla="*/ 21 h 49"/>
                <a:gd name="T20" fmla="*/ 304 w 305"/>
                <a:gd name="T21" fmla="*/ 26 h 49"/>
                <a:gd name="T22" fmla="*/ 304 w 305"/>
                <a:gd name="T23" fmla="*/ 26 h 49"/>
                <a:gd name="T24" fmla="*/ 282 w 305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49">
                  <a:moveTo>
                    <a:pt x="282" y="48"/>
                  </a:moveTo>
                  <a:lnTo>
                    <a:pt x="22" y="48"/>
                  </a:lnTo>
                  <a:lnTo>
                    <a:pt x="22" y="48"/>
                  </a:lnTo>
                  <a:cubicBezTo>
                    <a:pt x="10" y="48"/>
                    <a:pt x="0" y="38"/>
                    <a:pt x="0" y="26"/>
                  </a:cubicBezTo>
                  <a:lnTo>
                    <a:pt x="0" y="21"/>
                  </a:lnTo>
                  <a:lnTo>
                    <a:pt x="0" y="21"/>
                  </a:lnTo>
                  <a:cubicBezTo>
                    <a:pt x="0" y="9"/>
                    <a:pt x="10" y="0"/>
                    <a:pt x="22" y="0"/>
                  </a:cubicBezTo>
                  <a:lnTo>
                    <a:pt x="282" y="0"/>
                  </a:lnTo>
                  <a:lnTo>
                    <a:pt x="282" y="0"/>
                  </a:lnTo>
                  <a:cubicBezTo>
                    <a:pt x="294" y="0"/>
                    <a:pt x="304" y="9"/>
                    <a:pt x="304" y="21"/>
                  </a:cubicBezTo>
                  <a:lnTo>
                    <a:pt x="304" y="26"/>
                  </a:lnTo>
                  <a:lnTo>
                    <a:pt x="304" y="26"/>
                  </a:lnTo>
                  <a:cubicBezTo>
                    <a:pt x="304" y="38"/>
                    <a:pt x="294" y="48"/>
                    <a:pt x="282" y="4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7" name="Freeform 165">
              <a:extLst>
                <a:ext uri="{FF2B5EF4-FFF2-40B4-BE49-F238E27FC236}">
                  <a16:creationId xmlns:a16="http://schemas.microsoft.com/office/drawing/2014/main" id="{30AD1C46-ED25-F24F-AAC8-27D460CC7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3018" y="11192015"/>
              <a:ext cx="576772" cy="126338"/>
            </a:xfrm>
            <a:custGeom>
              <a:avLst/>
              <a:gdLst>
                <a:gd name="T0" fmla="*/ 464 w 465"/>
                <a:gd name="T1" fmla="*/ 99 h 100"/>
                <a:gd name="T2" fmla="*/ 0 w 465"/>
                <a:gd name="T3" fmla="*/ 99 h 100"/>
                <a:gd name="T4" fmla="*/ 0 w 465"/>
                <a:gd name="T5" fmla="*/ 0 h 100"/>
                <a:gd name="T6" fmla="*/ 464 w 465"/>
                <a:gd name="T7" fmla="*/ 0 h 100"/>
                <a:gd name="T8" fmla="*/ 464 w 465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0">
                  <a:moveTo>
                    <a:pt x="464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99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8" name="Freeform 167">
              <a:extLst>
                <a:ext uri="{FF2B5EF4-FFF2-40B4-BE49-F238E27FC236}">
                  <a16:creationId xmlns:a16="http://schemas.microsoft.com/office/drawing/2014/main" id="{7D06520C-BD5A-9E4E-A2EB-273C9891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2574" y="11735829"/>
              <a:ext cx="1153541" cy="98874"/>
            </a:xfrm>
            <a:custGeom>
              <a:avLst/>
              <a:gdLst>
                <a:gd name="T0" fmla="*/ 20 w 925"/>
                <a:gd name="T1" fmla="*/ 0 h 81"/>
                <a:gd name="T2" fmla="*/ 20 w 925"/>
                <a:gd name="T3" fmla="*/ 0 h 81"/>
                <a:gd name="T4" fmla="*/ 0 w 925"/>
                <a:gd name="T5" fmla="*/ 80 h 81"/>
                <a:gd name="T6" fmla="*/ 916 w 925"/>
                <a:gd name="T7" fmla="*/ 80 h 81"/>
                <a:gd name="T8" fmla="*/ 924 w 925"/>
                <a:gd name="T9" fmla="*/ 0 h 81"/>
                <a:gd name="T10" fmla="*/ 20 w 925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5" h="81">
                  <a:moveTo>
                    <a:pt x="20" y="0"/>
                  </a:moveTo>
                  <a:lnTo>
                    <a:pt x="20" y="0"/>
                  </a:lnTo>
                  <a:cubicBezTo>
                    <a:pt x="11" y="26"/>
                    <a:pt x="3" y="53"/>
                    <a:pt x="0" y="80"/>
                  </a:cubicBezTo>
                  <a:lnTo>
                    <a:pt x="916" y="80"/>
                  </a:lnTo>
                  <a:lnTo>
                    <a:pt x="924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9" name="Freeform 168">
              <a:extLst>
                <a:ext uri="{FF2B5EF4-FFF2-40B4-BE49-F238E27FC236}">
                  <a16:creationId xmlns:a16="http://schemas.microsoft.com/office/drawing/2014/main" id="{80B221C4-7AEC-8D45-BD40-4A03C418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036" y="11417231"/>
              <a:ext cx="1153541" cy="318598"/>
            </a:xfrm>
            <a:custGeom>
              <a:avLst/>
              <a:gdLst>
                <a:gd name="T0" fmla="*/ 812 w 926"/>
                <a:gd name="T1" fmla="*/ 53 h 256"/>
                <a:gd name="T2" fmla="*/ 601 w 926"/>
                <a:gd name="T3" fmla="*/ 145 h 256"/>
                <a:gd name="T4" fmla="*/ 603 w 926"/>
                <a:gd name="T5" fmla="*/ 129 h 256"/>
                <a:gd name="T6" fmla="*/ 603 w 926"/>
                <a:gd name="T7" fmla="*/ 129 h 256"/>
                <a:gd name="T8" fmla="*/ 486 w 926"/>
                <a:gd name="T9" fmla="*/ 0 h 256"/>
                <a:gd name="T10" fmla="*/ 393 w 926"/>
                <a:gd name="T11" fmla="*/ 0 h 256"/>
                <a:gd name="T12" fmla="*/ 393 w 926"/>
                <a:gd name="T13" fmla="*/ 0 h 256"/>
                <a:gd name="T14" fmla="*/ 299 w 926"/>
                <a:gd name="T15" fmla="*/ 20 h 256"/>
                <a:gd name="T16" fmla="*/ 152 w 926"/>
                <a:gd name="T17" fmla="*/ 88 h 256"/>
                <a:gd name="T18" fmla="*/ 152 w 926"/>
                <a:gd name="T19" fmla="*/ 88 h 256"/>
                <a:gd name="T20" fmla="*/ 0 w 926"/>
                <a:gd name="T21" fmla="*/ 255 h 256"/>
                <a:gd name="T22" fmla="*/ 904 w 926"/>
                <a:gd name="T23" fmla="*/ 255 h 256"/>
                <a:gd name="T24" fmla="*/ 917 w 926"/>
                <a:gd name="T25" fmla="*/ 138 h 256"/>
                <a:gd name="T26" fmla="*/ 917 w 926"/>
                <a:gd name="T27" fmla="*/ 138 h 256"/>
                <a:gd name="T28" fmla="*/ 812 w 926"/>
                <a:gd name="T29" fmla="*/ 5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6" h="256">
                  <a:moveTo>
                    <a:pt x="812" y="53"/>
                  </a:moveTo>
                  <a:lnTo>
                    <a:pt x="601" y="145"/>
                  </a:lnTo>
                  <a:lnTo>
                    <a:pt x="603" y="129"/>
                  </a:lnTo>
                  <a:lnTo>
                    <a:pt x="603" y="129"/>
                  </a:lnTo>
                  <a:cubicBezTo>
                    <a:pt x="610" y="60"/>
                    <a:pt x="556" y="0"/>
                    <a:pt x="486" y="0"/>
                  </a:cubicBezTo>
                  <a:lnTo>
                    <a:pt x="393" y="0"/>
                  </a:lnTo>
                  <a:lnTo>
                    <a:pt x="393" y="0"/>
                  </a:lnTo>
                  <a:cubicBezTo>
                    <a:pt x="361" y="0"/>
                    <a:pt x="329" y="7"/>
                    <a:pt x="299" y="20"/>
                  </a:cubicBezTo>
                  <a:lnTo>
                    <a:pt x="152" y="88"/>
                  </a:lnTo>
                  <a:lnTo>
                    <a:pt x="152" y="88"/>
                  </a:lnTo>
                  <a:cubicBezTo>
                    <a:pt x="84" y="120"/>
                    <a:pt x="29" y="182"/>
                    <a:pt x="0" y="255"/>
                  </a:cubicBezTo>
                  <a:lnTo>
                    <a:pt x="904" y="255"/>
                  </a:lnTo>
                  <a:lnTo>
                    <a:pt x="917" y="138"/>
                  </a:lnTo>
                  <a:lnTo>
                    <a:pt x="917" y="138"/>
                  </a:lnTo>
                  <a:cubicBezTo>
                    <a:pt x="925" y="72"/>
                    <a:pt x="869" y="28"/>
                    <a:pt x="812" y="53"/>
                  </a:cubicBez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0" name="Freeform 169">
              <a:extLst>
                <a:ext uri="{FF2B5EF4-FFF2-40B4-BE49-F238E27FC236}">
                  <a16:creationId xmlns:a16="http://schemas.microsoft.com/office/drawing/2014/main" id="{A19DCCE7-E92D-D449-A456-A850E7265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446" y="11505121"/>
              <a:ext cx="390005" cy="60425"/>
            </a:xfrm>
            <a:custGeom>
              <a:avLst/>
              <a:gdLst>
                <a:gd name="T0" fmla="*/ 287 w 314"/>
                <a:gd name="T1" fmla="*/ 48 h 49"/>
                <a:gd name="T2" fmla="*/ 25 w 314"/>
                <a:gd name="T3" fmla="*/ 48 h 49"/>
                <a:gd name="T4" fmla="*/ 25 w 314"/>
                <a:gd name="T5" fmla="*/ 48 h 49"/>
                <a:gd name="T6" fmla="*/ 1 w 314"/>
                <a:gd name="T7" fmla="*/ 21 h 49"/>
                <a:gd name="T8" fmla="*/ 1 w 314"/>
                <a:gd name="T9" fmla="*/ 21 h 49"/>
                <a:gd name="T10" fmla="*/ 25 w 314"/>
                <a:gd name="T11" fmla="*/ 0 h 49"/>
                <a:gd name="T12" fmla="*/ 287 w 314"/>
                <a:gd name="T13" fmla="*/ 0 h 49"/>
                <a:gd name="T14" fmla="*/ 287 w 314"/>
                <a:gd name="T15" fmla="*/ 0 h 49"/>
                <a:gd name="T16" fmla="*/ 311 w 314"/>
                <a:gd name="T17" fmla="*/ 27 h 49"/>
                <a:gd name="T18" fmla="*/ 311 w 314"/>
                <a:gd name="T19" fmla="*/ 27 h 49"/>
                <a:gd name="T20" fmla="*/ 287 w 314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49">
                  <a:moveTo>
                    <a:pt x="287" y="48"/>
                  </a:moveTo>
                  <a:lnTo>
                    <a:pt x="25" y="48"/>
                  </a:lnTo>
                  <a:lnTo>
                    <a:pt x="25" y="48"/>
                  </a:lnTo>
                  <a:cubicBezTo>
                    <a:pt x="11" y="48"/>
                    <a:pt x="0" y="35"/>
                    <a:pt x="1" y="21"/>
                  </a:cubicBezTo>
                  <a:lnTo>
                    <a:pt x="1" y="21"/>
                  </a:lnTo>
                  <a:cubicBezTo>
                    <a:pt x="3" y="9"/>
                    <a:pt x="12" y="0"/>
                    <a:pt x="25" y="0"/>
                  </a:cubicBezTo>
                  <a:lnTo>
                    <a:pt x="287" y="0"/>
                  </a:lnTo>
                  <a:lnTo>
                    <a:pt x="287" y="0"/>
                  </a:lnTo>
                  <a:cubicBezTo>
                    <a:pt x="302" y="0"/>
                    <a:pt x="313" y="12"/>
                    <a:pt x="311" y="27"/>
                  </a:cubicBezTo>
                  <a:lnTo>
                    <a:pt x="311" y="27"/>
                  </a:lnTo>
                  <a:cubicBezTo>
                    <a:pt x="310" y="39"/>
                    <a:pt x="299" y="48"/>
                    <a:pt x="287" y="4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1" name="Freeform 170">
              <a:extLst>
                <a:ext uri="{FF2B5EF4-FFF2-40B4-BE49-F238E27FC236}">
                  <a16:creationId xmlns:a16="http://schemas.microsoft.com/office/drawing/2014/main" id="{C8C566E5-E7C1-224C-8E1F-06EFA9D2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0889" y="11192015"/>
              <a:ext cx="593250" cy="126338"/>
            </a:xfrm>
            <a:custGeom>
              <a:avLst/>
              <a:gdLst>
                <a:gd name="T0" fmla="*/ 464 w 477"/>
                <a:gd name="T1" fmla="*/ 99 h 100"/>
                <a:gd name="T2" fmla="*/ 0 w 477"/>
                <a:gd name="T3" fmla="*/ 99 h 100"/>
                <a:gd name="T4" fmla="*/ 12 w 477"/>
                <a:gd name="T5" fmla="*/ 0 h 100"/>
                <a:gd name="T6" fmla="*/ 476 w 477"/>
                <a:gd name="T7" fmla="*/ 0 h 100"/>
                <a:gd name="T8" fmla="*/ 464 w 477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100">
                  <a:moveTo>
                    <a:pt x="464" y="99"/>
                  </a:moveTo>
                  <a:lnTo>
                    <a:pt x="0" y="99"/>
                  </a:lnTo>
                  <a:lnTo>
                    <a:pt x="12" y="0"/>
                  </a:lnTo>
                  <a:lnTo>
                    <a:pt x="476" y="0"/>
                  </a:lnTo>
                  <a:lnTo>
                    <a:pt x="464" y="99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2" name="Freeform 171">
              <a:extLst>
                <a:ext uri="{FF2B5EF4-FFF2-40B4-BE49-F238E27FC236}">
                  <a16:creationId xmlns:a16="http://schemas.microsoft.com/office/drawing/2014/main" id="{D9357DFE-3F4C-DD4D-8E39-E2A2302B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6100" y="10939337"/>
              <a:ext cx="988748" cy="170282"/>
            </a:xfrm>
            <a:custGeom>
              <a:avLst/>
              <a:gdLst>
                <a:gd name="T0" fmla="*/ 713 w 795"/>
                <a:gd name="T1" fmla="*/ 136 h 137"/>
                <a:gd name="T2" fmla="*/ 64 w 795"/>
                <a:gd name="T3" fmla="*/ 136 h 137"/>
                <a:gd name="T4" fmla="*/ 64 w 795"/>
                <a:gd name="T5" fmla="*/ 136 h 137"/>
                <a:gd name="T6" fmla="*/ 4 w 795"/>
                <a:gd name="T7" fmla="*/ 68 h 137"/>
                <a:gd name="T8" fmla="*/ 4 w 795"/>
                <a:gd name="T9" fmla="*/ 68 h 137"/>
                <a:gd name="T10" fmla="*/ 81 w 795"/>
                <a:gd name="T11" fmla="*/ 0 h 137"/>
                <a:gd name="T12" fmla="*/ 730 w 795"/>
                <a:gd name="T13" fmla="*/ 0 h 137"/>
                <a:gd name="T14" fmla="*/ 730 w 795"/>
                <a:gd name="T15" fmla="*/ 0 h 137"/>
                <a:gd name="T16" fmla="*/ 789 w 795"/>
                <a:gd name="T17" fmla="*/ 68 h 137"/>
                <a:gd name="T18" fmla="*/ 789 w 795"/>
                <a:gd name="T19" fmla="*/ 68 h 137"/>
                <a:gd name="T20" fmla="*/ 713 w 795"/>
                <a:gd name="T2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137">
                  <a:moveTo>
                    <a:pt x="713" y="136"/>
                  </a:moveTo>
                  <a:lnTo>
                    <a:pt x="64" y="136"/>
                  </a:lnTo>
                  <a:lnTo>
                    <a:pt x="64" y="136"/>
                  </a:lnTo>
                  <a:cubicBezTo>
                    <a:pt x="27" y="136"/>
                    <a:pt x="0" y="106"/>
                    <a:pt x="4" y="68"/>
                  </a:cubicBezTo>
                  <a:lnTo>
                    <a:pt x="4" y="68"/>
                  </a:lnTo>
                  <a:cubicBezTo>
                    <a:pt x="9" y="31"/>
                    <a:pt x="43" y="0"/>
                    <a:pt x="81" y="0"/>
                  </a:cubicBezTo>
                  <a:lnTo>
                    <a:pt x="730" y="0"/>
                  </a:lnTo>
                  <a:lnTo>
                    <a:pt x="730" y="0"/>
                  </a:lnTo>
                  <a:cubicBezTo>
                    <a:pt x="767" y="0"/>
                    <a:pt x="794" y="31"/>
                    <a:pt x="789" y="68"/>
                  </a:cubicBezTo>
                  <a:lnTo>
                    <a:pt x="789" y="68"/>
                  </a:lnTo>
                  <a:cubicBezTo>
                    <a:pt x="785" y="106"/>
                    <a:pt x="751" y="136"/>
                    <a:pt x="713" y="136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3" name="Freeform 172">
              <a:extLst>
                <a:ext uri="{FF2B5EF4-FFF2-40B4-BE49-F238E27FC236}">
                  <a16:creationId xmlns:a16="http://schemas.microsoft.com/office/drawing/2014/main" id="{C7019844-D9FA-9D4F-AB08-5149DA84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262" y="6599831"/>
              <a:ext cx="241693" cy="362541"/>
            </a:xfrm>
            <a:custGeom>
              <a:avLst/>
              <a:gdLst>
                <a:gd name="T0" fmla="*/ 12 w 193"/>
                <a:gd name="T1" fmla="*/ 292 h 293"/>
                <a:gd name="T2" fmla="*/ 12 w 193"/>
                <a:gd name="T3" fmla="*/ 272 h 293"/>
                <a:gd name="T4" fmla="*/ 12 w 193"/>
                <a:gd name="T5" fmla="*/ 272 h 293"/>
                <a:gd name="T6" fmla="*/ 154 w 193"/>
                <a:gd name="T7" fmla="*/ 131 h 293"/>
                <a:gd name="T8" fmla="*/ 154 w 193"/>
                <a:gd name="T9" fmla="*/ 131 h 293"/>
                <a:gd name="T10" fmla="*/ 152 w 193"/>
                <a:gd name="T11" fmla="*/ 40 h 293"/>
                <a:gd name="T12" fmla="*/ 152 w 193"/>
                <a:gd name="T13" fmla="*/ 40 h 293"/>
                <a:gd name="T14" fmla="*/ 16 w 193"/>
                <a:gd name="T15" fmla="*/ 117 h 293"/>
                <a:gd name="T16" fmla="*/ 0 w 193"/>
                <a:gd name="T17" fmla="*/ 103 h 293"/>
                <a:gd name="T18" fmla="*/ 0 w 193"/>
                <a:gd name="T19" fmla="*/ 103 h 293"/>
                <a:gd name="T20" fmla="*/ 55 w 193"/>
                <a:gd name="T21" fmla="*/ 43 h 293"/>
                <a:gd name="T22" fmla="*/ 55 w 193"/>
                <a:gd name="T23" fmla="*/ 43 h 293"/>
                <a:gd name="T24" fmla="*/ 162 w 193"/>
                <a:gd name="T25" fmla="*/ 16 h 293"/>
                <a:gd name="T26" fmla="*/ 162 w 193"/>
                <a:gd name="T27" fmla="*/ 16 h 293"/>
                <a:gd name="T28" fmla="*/ 181 w 193"/>
                <a:gd name="T29" fmla="*/ 136 h 293"/>
                <a:gd name="T30" fmla="*/ 181 w 193"/>
                <a:gd name="T31" fmla="*/ 136 h 293"/>
                <a:gd name="T32" fmla="*/ 12 w 193"/>
                <a:gd name="T33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93">
                  <a:moveTo>
                    <a:pt x="12" y="292"/>
                  </a:moveTo>
                  <a:lnTo>
                    <a:pt x="12" y="272"/>
                  </a:lnTo>
                  <a:lnTo>
                    <a:pt x="12" y="272"/>
                  </a:lnTo>
                  <a:cubicBezTo>
                    <a:pt x="74" y="272"/>
                    <a:pt x="135" y="201"/>
                    <a:pt x="154" y="131"/>
                  </a:cubicBezTo>
                  <a:lnTo>
                    <a:pt x="154" y="131"/>
                  </a:lnTo>
                  <a:cubicBezTo>
                    <a:pt x="167" y="82"/>
                    <a:pt x="163" y="47"/>
                    <a:pt x="152" y="40"/>
                  </a:cubicBezTo>
                  <a:lnTo>
                    <a:pt x="152" y="40"/>
                  </a:lnTo>
                  <a:cubicBezTo>
                    <a:pt x="112" y="17"/>
                    <a:pt x="40" y="87"/>
                    <a:pt x="16" y="117"/>
                  </a:cubicBezTo>
                  <a:lnTo>
                    <a:pt x="0" y="103"/>
                  </a:lnTo>
                  <a:lnTo>
                    <a:pt x="0" y="103"/>
                  </a:lnTo>
                  <a:cubicBezTo>
                    <a:pt x="1" y="102"/>
                    <a:pt x="24" y="68"/>
                    <a:pt x="55" y="43"/>
                  </a:cubicBezTo>
                  <a:lnTo>
                    <a:pt x="55" y="43"/>
                  </a:lnTo>
                  <a:cubicBezTo>
                    <a:pt x="99" y="9"/>
                    <a:pt x="135" y="0"/>
                    <a:pt x="162" y="16"/>
                  </a:cubicBezTo>
                  <a:lnTo>
                    <a:pt x="162" y="16"/>
                  </a:lnTo>
                  <a:cubicBezTo>
                    <a:pt x="189" y="32"/>
                    <a:pt x="192" y="92"/>
                    <a:pt x="181" y="136"/>
                  </a:cubicBezTo>
                  <a:lnTo>
                    <a:pt x="181" y="136"/>
                  </a:lnTo>
                  <a:cubicBezTo>
                    <a:pt x="159" y="213"/>
                    <a:pt x="85" y="292"/>
                    <a:pt x="12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4" name="Freeform 173">
              <a:extLst>
                <a:ext uri="{FF2B5EF4-FFF2-40B4-BE49-F238E27FC236}">
                  <a16:creationId xmlns:a16="http://schemas.microsoft.com/office/drawing/2014/main" id="{6B82F638-447B-5645-8DC5-98D2A0A43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7820" y="6632789"/>
              <a:ext cx="494374" cy="362541"/>
            </a:xfrm>
            <a:custGeom>
              <a:avLst/>
              <a:gdLst>
                <a:gd name="T0" fmla="*/ 394 w 395"/>
                <a:gd name="T1" fmla="*/ 259 h 289"/>
                <a:gd name="T2" fmla="*/ 394 w 395"/>
                <a:gd name="T3" fmla="*/ 259 h 289"/>
                <a:gd name="T4" fmla="*/ 365 w 395"/>
                <a:gd name="T5" fmla="*/ 288 h 289"/>
                <a:gd name="T6" fmla="*/ 182 w 395"/>
                <a:gd name="T7" fmla="*/ 288 h 289"/>
                <a:gd name="T8" fmla="*/ 182 w 395"/>
                <a:gd name="T9" fmla="*/ 288 h 289"/>
                <a:gd name="T10" fmla="*/ 0 w 395"/>
                <a:gd name="T11" fmla="*/ 117 h 289"/>
                <a:gd name="T12" fmla="*/ 0 w 395"/>
                <a:gd name="T13" fmla="*/ 38 h 289"/>
                <a:gd name="T14" fmla="*/ 109 w 395"/>
                <a:gd name="T15" fmla="*/ 6 h 289"/>
                <a:gd name="T16" fmla="*/ 109 w 395"/>
                <a:gd name="T17" fmla="*/ 6 h 289"/>
                <a:gd name="T18" fmla="*/ 173 w 395"/>
                <a:gd name="T19" fmla="*/ 15 h 289"/>
                <a:gd name="T20" fmla="*/ 198 w 395"/>
                <a:gd name="T21" fmla="*/ 31 h 289"/>
                <a:gd name="T22" fmla="*/ 198 w 395"/>
                <a:gd name="T23" fmla="*/ 31 h 289"/>
                <a:gd name="T24" fmla="*/ 323 w 395"/>
                <a:gd name="T25" fmla="*/ 53 h 289"/>
                <a:gd name="T26" fmla="*/ 394 w 395"/>
                <a:gd name="T27" fmla="*/ 38 h 289"/>
                <a:gd name="T28" fmla="*/ 394 w 395"/>
                <a:gd name="T29" fmla="*/ 25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5" h="289">
                  <a:moveTo>
                    <a:pt x="394" y="259"/>
                  </a:moveTo>
                  <a:lnTo>
                    <a:pt x="394" y="259"/>
                  </a:lnTo>
                  <a:cubicBezTo>
                    <a:pt x="394" y="275"/>
                    <a:pt x="381" y="288"/>
                    <a:pt x="365" y="288"/>
                  </a:cubicBezTo>
                  <a:lnTo>
                    <a:pt x="182" y="288"/>
                  </a:lnTo>
                  <a:lnTo>
                    <a:pt x="182" y="288"/>
                  </a:lnTo>
                  <a:cubicBezTo>
                    <a:pt x="82" y="288"/>
                    <a:pt x="0" y="211"/>
                    <a:pt x="0" y="117"/>
                  </a:cubicBezTo>
                  <a:lnTo>
                    <a:pt x="0" y="38"/>
                  </a:lnTo>
                  <a:lnTo>
                    <a:pt x="109" y="6"/>
                  </a:lnTo>
                  <a:lnTo>
                    <a:pt x="109" y="6"/>
                  </a:lnTo>
                  <a:cubicBezTo>
                    <a:pt x="131" y="0"/>
                    <a:pt x="154" y="4"/>
                    <a:pt x="173" y="15"/>
                  </a:cubicBezTo>
                  <a:lnTo>
                    <a:pt x="198" y="31"/>
                  </a:lnTo>
                  <a:lnTo>
                    <a:pt x="198" y="31"/>
                  </a:lnTo>
                  <a:cubicBezTo>
                    <a:pt x="235" y="54"/>
                    <a:pt x="280" y="62"/>
                    <a:pt x="323" y="53"/>
                  </a:cubicBezTo>
                  <a:lnTo>
                    <a:pt x="394" y="38"/>
                  </a:lnTo>
                  <a:lnTo>
                    <a:pt x="394" y="259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5" name="Freeform 174">
              <a:extLst>
                <a:ext uri="{FF2B5EF4-FFF2-40B4-BE49-F238E27FC236}">
                  <a16:creationId xmlns:a16="http://schemas.microsoft.com/office/drawing/2014/main" id="{411F0344-2832-6843-91AD-E30ECBE0C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9228" y="6665746"/>
              <a:ext cx="214231" cy="82395"/>
            </a:xfrm>
            <a:custGeom>
              <a:avLst/>
              <a:gdLst>
                <a:gd name="T0" fmla="*/ 165 w 173"/>
                <a:gd name="T1" fmla="*/ 66 h 67"/>
                <a:gd name="T2" fmla="*/ 165 w 173"/>
                <a:gd name="T3" fmla="*/ 66 h 67"/>
                <a:gd name="T4" fmla="*/ 163 w 173"/>
                <a:gd name="T5" fmla="*/ 66 h 67"/>
                <a:gd name="T6" fmla="*/ 163 w 173"/>
                <a:gd name="T7" fmla="*/ 66 h 67"/>
                <a:gd name="T8" fmla="*/ 83 w 173"/>
                <a:gd name="T9" fmla="*/ 32 h 67"/>
                <a:gd name="T10" fmla="*/ 83 w 173"/>
                <a:gd name="T11" fmla="*/ 32 h 67"/>
                <a:gd name="T12" fmla="*/ 12 w 173"/>
                <a:gd name="T13" fmla="*/ 47 h 67"/>
                <a:gd name="T14" fmla="*/ 12 w 173"/>
                <a:gd name="T15" fmla="*/ 47 h 67"/>
                <a:gd name="T16" fmla="*/ 3 w 173"/>
                <a:gd name="T17" fmla="*/ 45 h 67"/>
                <a:gd name="T18" fmla="*/ 3 w 173"/>
                <a:gd name="T19" fmla="*/ 45 h 67"/>
                <a:gd name="T20" fmla="*/ 4 w 173"/>
                <a:gd name="T21" fmla="*/ 35 h 67"/>
                <a:gd name="T22" fmla="*/ 4 w 173"/>
                <a:gd name="T23" fmla="*/ 35 h 67"/>
                <a:gd name="T24" fmla="*/ 89 w 173"/>
                <a:gd name="T25" fmla="*/ 20 h 67"/>
                <a:gd name="T26" fmla="*/ 89 w 173"/>
                <a:gd name="T27" fmla="*/ 20 h 67"/>
                <a:gd name="T28" fmla="*/ 166 w 173"/>
                <a:gd name="T29" fmla="*/ 52 h 67"/>
                <a:gd name="T30" fmla="*/ 166 w 173"/>
                <a:gd name="T31" fmla="*/ 52 h 67"/>
                <a:gd name="T32" fmla="*/ 171 w 173"/>
                <a:gd name="T33" fmla="*/ 60 h 67"/>
                <a:gd name="T34" fmla="*/ 171 w 173"/>
                <a:gd name="T35" fmla="*/ 60 h 67"/>
                <a:gd name="T36" fmla="*/ 165 w 173"/>
                <a:gd name="T3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67">
                  <a:moveTo>
                    <a:pt x="165" y="66"/>
                  </a:moveTo>
                  <a:lnTo>
                    <a:pt x="165" y="66"/>
                  </a:lnTo>
                  <a:cubicBezTo>
                    <a:pt x="165" y="66"/>
                    <a:pt x="164" y="66"/>
                    <a:pt x="163" y="66"/>
                  </a:cubicBezTo>
                  <a:lnTo>
                    <a:pt x="163" y="66"/>
                  </a:lnTo>
                  <a:cubicBezTo>
                    <a:pt x="151" y="63"/>
                    <a:pt x="116" y="51"/>
                    <a:pt x="83" y="32"/>
                  </a:cubicBezTo>
                  <a:lnTo>
                    <a:pt x="83" y="32"/>
                  </a:lnTo>
                  <a:cubicBezTo>
                    <a:pt x="55" y="17"/>
                    <a:pt x="12" y="46"/>
                    <a:pt x="12" y="47"/>
                  </a:cubicBezTo>
                  <a:lnTo>
                    <a:pt x="12" y="47"/>
                  </a:lnTo>
                  <a:cubicBezTo>
                    <a:pt x="9" y="49"/>
                    <a:pt x="4" y="48"/>
                    <a:pt x="3" y="45"/>
                  </a:cubicBezTo>
                  <a:lnTo>
                    <a:pt x="3" y="45"/>
                  </a:lnTo>
                  <a:cubicBezTo>
                    <a:pt x="0" y="42"/>
                    <a:pt x="1" y="38"/>
                    <a:pt x="4" y="35"/>
                  </a:cubicBezTo>
                  <a:lnTo>
                    <a:pt x="4" y="35"/>
                  </a:lnTo>
                  <a:cubicBezTo>
                    <a:pt x="5" y="34"/>
                    <a:pt x="53" y="0"/>
                    <a:pt x="89" y="20"/>
                  </a:cubicBezTo>
                  <a:lnTo>
                    <a:pt x="89" y="20"/>
                  </a:lnTo>
                  <a:cubicBezTo>
                    <a:pt x="124" y="39"/>
                    <a:pt x="155" y="51"/>
                    <a:pt x="166" y="52"/>
                  </a:cubicBezTo>
                  <a:lnTo>
                    <a:pt x="166" y="52"/>
                  </a:lnTo>
                  <a:cubicBezTo>
                    <a:pt x="170" y="52"/>
                    <a:pt x="172" y="56"/>
                    <a:pt x="171" y="60"/>
                  </a:cubicBezTo>
                  <a:lnTo>
                    <a:pt x="171" y="60"/>
                  </a:lnTo>
                  <a:cubicBezTo>
                    <a:pt x="171" y="63"/>
                    <a:pt x="168" y="66"/>
                    <a:pt x="165" y="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6" name="Freeform 175">
              <a:extLst>
                <a:ext uri="{FF2B5EF4-FFF2-40B4-BE49-F238E27FC236}">
                  <a16:creationId xmlns:a16="http://schemas.microsoft.com/office/drawing/2014/main" id="{4B129A7A-C66A-EE47-B478-0497EB62B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3734" y="7594071"/>
              <a:ext cx="1032693" cy="1082131"/>
            </a:xfrm>
            <a:custGeom>
              <a:avLst/>
              <a:gdLst>
                <a:gd name="T0" fmla="*/ 0 w 829"/>
                <a:gd name="T1" fmla="*/ 422 h 870"/>
                <a:gd name="T2" fmla="*/ 0 w 829"/>
                <a:gd name="T3" fmla="*/ 862 h 870"/>
                <a:gd name="T4" fmla="*/ 828 w 829"/>
                <a:gd name="T5" fmla="*/ 869 h 870"/>
                <a:gd name="T6" fmla="*/ 828 w 829"/>
                <a:gd name="T7" fmla="*/ 0 h 870"/>
                <a:gd name="T8" fmla="*/ 828 w 829"/>
                <a:gd name="T9" fmla="*/ 0 h 870"/>
                <a:gd name="T10" fmla="*/ 0 w 829"/>
                <a:gd name="T11" fmla="*/ 422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9" h="870">
                  <a:moveTo>
                    <a:pt x="0" y="422"/>
                  </a:moveTo>
                  <a:lnTo>
                    <a:pt x="0" y="862"/>
                  </a:lnTo>
                  <a:lnTo>
                    <a:pt x="828" y="869"/>
                  </a:lnTo>
                  <a:lnTo>
                    <a:pt x="828" y="0"/>
                  </a:lnTo>
                  <a:lnTo>
                    <a:pt x="828" y="0"/>
                  </a:lnTo>
                  <a:cubicBezTo>
                    <a:pt x="708" y="130"/>
                    <a:pt x="417" y="393"/>
                    <a:pt x="0" y="422"/>
                  </a:cubicBez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7" name="Freeform 176">
              <a:extLst>
                <a:ext uri="{FF2B5EF4-FFF2-40B4-BE49-F238E27FC236}">
                  <a16:creationId xmlns:a16="http://schemas.microsoft.com/office/drawing/2014/main" id="{0710D4DA-DB1B-0F44-AC77-141600E16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0779" y="7209556"/>
              <a:ext cx="1345794" cy="1406219"/>
            </a:xfrm>
            <a:custGeom>
              <a:avLst/>
              <a:gdLst>
                <a:gd name="T0" fmla="*/ 97 w 1079"/>
                <a:gd name="T1" fmla="*/ 1128 h 1129"/>
                <a:gd name="T2" fmla="*/ 0 w 1079"/>
                <a:gd name="T3" fmla="*/ 796 h 1129"/>
                <a:gd name="T4" fmla="*/ 692 w 1079"/>
                <a:gd name="T5" fmla="*/ 612 h 1129"/>
                <a:gd name="T6" fmla="*/ 637 w 1079"/>
                <a:gd name="T7" fmla="*/ 0 h 1129"/>
                <a:gd name="T8" fmla="*/ 945 w 1079"/>
                <a:gd name="T9" fmla="*/ 1 h 1129"/>
                <a:gd name="T10" fmla="*/ 1064 w 1079"/>
                <a:gd name="T11" fmla="*/ 737 h 1129"/>
                <a:gd name="T12" fmla="*/ 1064 w 1079"/>
                <a:gd name="T13" fmla="*/ 737 h 1129"/>
                <a:gd name="T14" fmla="*/ 939 w 1079"/>
                <a:gd name="T15" fmla="*/ 926 h 1129"/>
                <a:gd name="T16" fmla="*/ 97 w 1079"/>
                <a:gd name="T17" fmla="*/ 112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9" h="1129">
                  <a:moveTo>
                    <a:pt x="97" y="1128"/>
                  </a:moveTo>
                  <a:lnTo>
                    <a:pt x="0" y="796"/>
                  </a:lnTo>
                  <a:lnTo>
                    <a:pt x="692" y="612"/>
                  </a:lnTo>
                  <a:lnTo>
                    <a:pt x="637" y="0"/>
                  </a:lnTo>
                  <a:lnTo>
                    <a:pt x="945" y="1"/>
                  </a:lnTo>
                  <a:lnTo>
                    <a:pt x="1064" y="737"/>
                  </a:lnTo>
                  <a:lnTo>
                    <a:pt x="1064" y="737"/>
                  </a:lnTo>
                  <a:cubicBezTo>
                    <a:pt x="1078" y="823"/>
                    <a:pt x="1024" y="906"/>
                    <a:pt x="939" y="926"/>
                  </a:cubicBezTo>
                  <a:lnTo>
                    <a:pt x="97" y="1128"/>
                  </a:lnTo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8" name="Freeform 177">
              <a:extLst>
                <a:ext uri="{FF2B5EF4-FFF2-40B4-BE49-F238E27FC236}">
                  <a16:creationId xmlns:a16="http://schemas.microsoft.com/office/drawing/2014/main" id="{B7BC9D53-23BC-B944-9C26-017E4B210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5698" y="5693478"/>
              <a:ext cx="1675381" cy="1862143"/>
            </a:xfrm>
            <a:custGeom>
              <a:avLst/>
              <a:gdLst>
                <a:gd name="T0" fmla="*/ 414 w 1347"/>
                <a:gd name="T1" fmla="*/ 244 h 1496"/>
                <a:gd name="T2" fmla="*/ 414 w 1347"/>
                <a:gd name="T3" fmla="*/ 244 h 1496"/>
                <a:gd name="T4" fmla="*/ 109 w 1347"/>
                <a:gd name="T5" fmla="*/ 681 h 1496"/>
                <a:gd name="T6" fmla="*/ 109 w 1347"/>
                <a:gd name="T7" fmla="*/ 681 h 1496"/>
                <a:gd name="T8" fmla="*/ 410 w 1347"/>
                <a:gd name="T9" fmla="*/ 510 h 1496"/>
                <a:gd name="T10" fmla="*/ 410 w 1347"/>
                <a:gd name="T11" fmla="*/ 510 h 1496"/>
                <a:gd name="T12" fmla="*/ 637 w 1347"/>
                <a:gd name="T13" fmla="*/ 638 h 1496"/>
                <a:gd name="T14" fmla="*/ 637 w 1347"/>
                <a:gd name="T15" fmla="*/ 638 h 1496"/>
                <a:gd name="T16" fmla="*/ 755 w 1347"/>
                <a:gd name="T17" fmla="*/ 828 h 1496"/>
                <a:gd name="T18" fmla="*/ 721 w 1347"/>
                <a:gd name="T19" fmla="*/ 1077 h 1496"/>
                <a:gd name="T20" fmla="*/ 721 w 1347"/>
                <a:gd name="T21" fmla="*/ 1077 h 1496"/>
                <a:gd name="T22" fmla="*/ 984 w 1347"/>
                <a:gd name="T23" fmla="*/ 1464 h 1496"/>
                <a:gd name="T24" fmla="*/ 1117 w 1347"/>
                <a:gd name="T25" fmla="*/ 1495 h 1496"/>
                <a:gd name="T26" fmla="*/ 1117 w 1347"/>
                <a:gd name="T27" fmla="*/ 1495 h 1496"/>
                <a:gd name="T28" fmla="*/ 414 w 1347"/>
                <a:gd name="T29" fmla="*/ 24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7" h="1496">
                  <a:moveTo>
                    <a:pt x="414" y="244"/>
                  </a:moveTo>
                  <a:lnTo>
                    <a:pt x="414" y="244"/>
                  </a:lnTo>
                  <a:cubicBezTo>
                    <a:pt x="0" y="242"/>
                    <a:pt x="109" y="681"/>
                    <a:pt x="109" y="681"/>
                  </a:cubicBezTo>
                  <a:lnTo>
                    <a:pt x="109" y="681"/>
                  </a:lnTo>
                  <a:cubicBezTo>
                    <a:pt x="299" y="649"/>
                    <a:pt x="410" y="510"/>
                    <a:pt x="410" y="510"/>
                  </a:cubicBezTo>
                  <a:lnTo>
                    <a:pt x="410" y="510"/>
                  </a:lnTo>
                  <a:cubicBezTo>
                    <a:pt x="410" y="510"/>
                    <a:pt x="410" y="638"/>
                    <a:pt x="637" y="638"/>
                  </a:cubicBezTo>
                  <a:lnTo>
                    <a:pt x="637" y="638"/>
                  </a:lnTo>
                  <a:cubicBezTo>
                    <a:pt x="637" y="638"/>
                    <a:pt x="615" y="828"/>
                    <a:pt x="755" y="828"/>
                  </a:cubicBezTo>
                  <a:lnTo>
                    <a:pt x="721" y="1077"/>
                  </a:lnTo>
                  <a:lnTo>
                    <a:pt x="721" y="1077"/>
                  </a:lnTo>
                  <a:cubicBezTo>
                    <a:pt x="694" y="1255"/>
                    <a:pt x="809" y="1423"/>
                    <a:pt x="984" y="1464"/>
                  </a:cubicBezTo>
                  <a:lnTo>
                    <a:pt x="1117" y="1495"/>
                  </a:lnTo>
                  <a:lnTo>
                    <a:pt x="1117" y="1495"/>
                  </a:lnTo>
                  <a:cubicBezTo>
                    <a:pt x="1117" y="1495"/>
                    <a:pt x="1346" y="0"/>
                    <a:pt x="414" y="244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9" name="Freeform 178">
              <a:extLst>
                <a:ext uri="{FF2B5EF4-FFF2-40B4-BE49-F238E27FC236}">
                  <a16:creationId xmlns:a16="http://schemas.microsoft.com/office/drawing/2014/main" id="{E912D0F1-9537-D344-A8D3-F022AFDC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4166" y="6599829"/>
              <a:ext cx="164791" cy="192255"/>
            </a:xfrm>
            <a:custGeom>
              <a:avLst/>
              <a:gdLst>
                <a:gd name="T0" fmla="*/ 109 w 133"/>
                <a:gd name="T1" fmla="*/ 115 h 155"/>
                <a:gd name="T2" fmla="*/ 109 w 133"/>
                <a:gd name="T3" fmla="*/ 115 h 155"/>
                <a:gd name="T4" fmla="*/ 33 w 133"/>
                <a:gd name="T5" fmla="*/ 134 h 155"/>
                <a:gd name="T6" fmla="*/ 33 w 133"/>
                <a:gd name="T7" fmla="*/ 134 h 155"/>
                <a:gd name="T8" fmla="*/ 22 w 133"/>
                <a:gd name="T9" fmla="*/ 65 h 155"/>
                <a:gd name="T10" fmla="*/ 22 w 133"/>
                <a:gd name="T11" fmla="*/ 65 h 155"/>
                <a:gd name="T12" fmla="*/ 101 w 133"/>
                <a:gd name="T13" fmla="*/ 16 h 155"/>
                <a:gd name="T14" fmla="*/ 101 w 133"/>
                <a:gd name="T15" fmla="*/ 16 h 155"/>
                <a:gd name="T16" fmla="*/ 109 w 133"/>
                <a:gd name="T17" fmla="*/ 11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55">
                  <a:moveTo>
                    <a:pt x="109" y="115"/>
                  </a:moveTo>
                  <a:lnTo>
                    <a:pt x="109" y="115"/>
                  </a:lnTo>
                  <a:cubicBezTo>
                    <a:pt x="86" y="154"/>
                    <a:pt x="54" y="147"/>
                    <a:pt x="33" y="134"/>
                  </a:cubicBezTo>
                  <a:lnTo>
                    <a:pt x="33" y="134"/>
                  </a:lnTo>
                  <a:cubicBezTo>
                    <a:pt x="11" y="122"/>
                    <a:pt x="0" y="104"/>
                    <a:pt x="22" y="65"/>
                  </a:cubicBezTo>
                  <a:lnTo>
                    <a:pt x="22" y="65"/>
                  </a:lnTo>
                  <a:cubicBezTo>
                    <a:pt x="44" y="25"/>
                    <a:pt x="74" y="0"/>
                    <a:pt x="101" y="16"/>
                  </a:cubicBezTo>
                  <a:lnTo>
                    <a:pt x="101" y="16"/>
                  </a:lnTo>
                  <a:cubicBezTo>
                    <a:pt x="132" y="33"/>
                    <a:pt x="131" y="76"/>
                    <a:pt x="109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0" name="Freeform 179">
              <a:extLst>
                <a:ext uri="{FF2B5EF4-FFF2-40B4-BE49-F238E27FC236}">
                  <a16:creationId xmlns:a16="http://schemas.microsoft.com/office/drawing/2014/main" id="{EB96CDA5-26BA-B64B-A055-1D35D99B1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3157" y="8280704"/>
              <a:ext cx="812971" cy="384513"/>
            </a:xfrm>
            <a:custGeom>
              <a:avLst/>
              <a:gdLst>
                <a:gd name="T0" fmla="*/ 581 w 653"/>
                <a:gd name="T1" fmla="*/ 0 h 308"/>
                <a:gd name="T2" fmla="*/ 392 w 653"/>
                <a:gd name="T3" fmla="*/ 72 h 308"/>
                <a:gd name="T4" fmla="*/ 245 w 653"/>
                <a:gd name="T5" fmla="*/ 54 h 308"/>
                <a:gd name="T6" fmla="*/ 80 w 653"/>
                <a:gd name="T7" fmla="*/ 138 h 308"/>
                <a:gd name="T8" fmla="*/ 0 w 653"/>
                <a:gd name="T9" fmla="*/ 307 h 308"/>
                <a:gd name="T10" fmla="*/ 507 w 653"/>
                <a:gd name="T11" fmla="*/ 307 h 308"/>
                <a:gd name="T12" fmla="*/ 652 w 653"/>
                <a:gd name="T13" fmla="*/ 250 h 308"/>
                <a:gd name="T14" fmla="*/ 581 w 653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3" h="308">
                  <a:moveTo>
                    <a:pt x="581" y="0"/>
                  </a:moveTo>
                  <a:lnTo>
                    <a:pt x="392" y="72"/>
                  </a:lnTo>
                  <a:lnTo>
                    <a:pt x="245" y="54"/>
                  </a:lnTo>
                  <a:lnTo>
                    <a:pt x="80" y="138"/>
                  </a:lnTo>
                  <a:lnTo>
                    <a:pt x="0" y="307"/>
                  </a:lnTo>
                  <a:lnTo>
                    <a:pt x="507" y="307"/>
                  </a:lnTo>
                  <a:lnTo>
                    <a:pt x="652" y="250"/>
                  </a:lnTo>
                  <a:lnTo>
                    <a:pt x="58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1" name="Freeform 180">
              <a:extLst>
                <a:ext uri="{FF2B5EF4-FFF2-40B4-BE49-F238E27FC236}">
                  <a16:creationId xmlns:a16="http://schemas.microsoft.com/office/drawing/2014/main" id="{ABDAF643-A47A-9947-B287-D539B78E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4435" y="8280702"/>
              <a:ext cx="241693" cy="373528"/>
            </a:xfrm>
            <a:custGeom>
              <a:avLst/>
              <a:gdLst>
                <a:gd name="T0" fmla="*/ 123 w 195"/>
                <a:gd name="T1" fmla="*/ 0 h 300"/>
                <a:gd name="T2" fmla="*/ 0 w 195"/>
                <a:gd name="T3" fmla="*/ 46 h 300"/>
                <a:gd name="T4" fmla="*/ 68 w 195"/>
                <a:gd name="T5" fmla="*/ 299 h 300"/>
                <a:gd name="T6" fmla="*/ 194 w 195"/>
                <a:gd name="T7" fmla="*/ 250 h 300"/>
                <a:gd name="T8" fmla="*/ 123 w 195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00">
                  <a:moveTo>
                    <a:pt x="123" y="0"/>
                  </a:moveTo>
                  <a:lnTo>
                    <a:pt x="0" y="46"/>
                  </a:lnTo>
                  <a:lnTo>
                    <a:pt x="68" y="299"/>
                  </a:lnTo>
                  <a:lnTo>
                    <a:pt x="194" y="250"/>
                  </a:lnTo>
                  <a:lnTo>
                    <a:pt x="123" y="0"/>
                  </a:lnTo>
                </a:path>
              </a:pathLst>
            </a:custGeom>
            <a:solidFill>
              <a:srgbClr val="5A89A8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2" name="Freeform 181">
              <a:extLst>
                <a:ext uri="{FF2B5EF4-FFF2-40B4-BE49-F238E27FC236}">
                  <a16:creationId xmlns:a16="http://schemas.microsoft.com/office/drawing/2014/main" id="{0EA15EC6-C846-8C48-B4CB-0EF3692C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9022" y="8665216"/>
              <a:ext cx="6492780" cy="3174981"/>
            </a:xfrm>
            <a:custGeom>
              <a:avLst/>
              <a:gdLst>
                <a:gd name="T0" fmla="*/ 5212 w 5213"/>
                <a:gd name="T1" fmla="*/ 0 h 2547"/>
                <a:gd name="T2" fmla="*/ 0 w 5213"/>
                <a:gd name="T3" fmla="*/ 0 h 2547"/>
                <a:gd name="T4" fmla="*/ 0 w 5213"/>
                <a:gd name="T5" fmla="*/ 17 h 2547"/>
                <a:gd name="T6" fmla="*/ 0 w 5213"/>
                <a:gd name="T7" fmla="*/ 17 h 2547"/>
                <a:gd name="T8" fmla="*/ 268 w 5213"/>
                <a:gd name="T9" fmla="*/ 286 h 2547"/>
                <a:gd name="T10" fmla="*/ 383 w 5213"/>
                <a:gd name="T11" fmla="*/ 286 h 2547"/>
                <a:gd name="T12" fmla="*/ 383 w 5213"/>
                <a:gd name="T13" fmla="*/ 2546 h 2547"/>
                <a:gd name="T14" fmla="*/ 441 w 5213"/>
                <a:gd name="T15" fmla="*/ 2546 h 2547"/>
                <a:gd name="T16" fmla="*/ 441 w 5213"/>
                <a:gd name="T17" fmla="*/ 286 h 2547"/>
                <a:gd name="T18" fmla="*/ 1256 w 5213"/>
                <a:gd name="T19" fmla="*/ 286 h 2547"/>
                <a:gd name="T20" fmla="*/ 1256 w 5213"/>
                <a:gd name="T21" fmla="*/ 2546 h 2547"/>
                <a:gd name="T22" fmla="*/ 1314 w 5213"/>
                <a:gd name="T23" fmla="*/ 2546 h 2547"/>
                <a:gd name="T24" fmla="*/ 1314 w 5213"/>
                <a:gd name="T25" fmla="*/ 286 h 2547"/>
                <a:gd name="T26" fmla="*/ 4013 w 5213"/>
                <a:gd name="T27" fmla="*/ 286 h 2547"/>
                <a:gd name="T28" fmla="*/ 4013 w 5213"/>
                <a:gd name="T29" fmla="*/ 2546 h 2547"/>
                <a:gd name="T30" fmla="*/ 4071 w 5213"/>
                <a:gd name="T31" fmla="*/ 2546 h 2547"/>
                <a:gd name="T32" fmla="*/ 4071 w 5213"/>
                <a:gd name="T33" fmla="*/ 286 h 2547"/>
                <a:gd name="T34" fmla="*/ 4887 w 5213"/>
                <a:gd name="T35" fmla="*/ 286 h 2547"/>
                <a:gd name="T36" fmla="*/ 4887 w 5213"/>
                <a:gd name="T37" fmla="*/ 2546 h 2547"/>
                <a:gd name="T38" fmla="*/ 4943 w 5213"/>
                <a:gd name="T39" fmla="*/ 2546 h 2547"/>
                <a:gd name="T40" fmla="*/ 4943 w 5213"/>
                <a:gd name="T41" fmla="*/ 286 h 2547"/>
                <a:gd name="T42" fmla="*/ 4943 w 5213"/>
                <a:gd name="T43" fmla="*/ 286 h 2547"/>
                <a:gd name="T44" fmla="*/ 4943 w 5213"/>
                <a:gd name="T45" fmla="*/ 286 h 2547"/>
                <a:gd name="T46" fmla="*/ 5212 w 5213"/>
                <a:gd name="T47" fmla="*/ 17 h 2547"/>
                <a:gd name="T48" fmla="*/ 5212 w 5213"/>
                <a:gd name="T49" fmla="*/ 0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13" h="2547">
                  <a:moveTo>
                    <a:pt x="5212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166"/>
                    <a:pt x="120" y="286"/>
                    <a:pt x="268" y="286"/>
                  </a:cubicBezTo>
                  <a:lnTo>
                    <a:pt x="383" y="286"/>
                  </a:lnTo>
                  <a:lnTo>
                    <a:pt x="383" y="2546"/>
                  </a:lnTo>
                  <a:lnTo>
                    <a:pt x="441" y="2546"/>
                  </a:lnTo>
                  <a:lnTo>
                    <a:pt x="441" y="286"/>
                  </a:lnTo>
                  <a:lnTo>
                    <a:pt x="1256" y="286"/>
                  </a:lnTo>
                  <a:lnTo>
                    <a:pt x="1256" y="2546"/>
                  </a:lnTo>
                  <a:lnTo>
                    <a:pt x="1314" y="2546"/>
                  </a:lnTo>
                  <a:lnTo>
                    <a:pt x="1314" y="286"/>
                  </a:lnTo>
                  <a:lnTo>
                    <a:pt x="4013" y="286"/>
                  </a:lnTo>
                  <a:lnTo>
                    <a:pt x="4013" y="2546"/>
                  </a:lnTo>
                  <a:lnTo>
                    <a:pt x="4071" y="2546"/>
                  </a:lnTo>
                  <a:lnTo>
                    <a:pt x="4071" y="286"/>
                  </a:lnTo>
                  <a:lnTo>
                    <a:pt x="4887" y="286"/>
                  </a:lnTo>
                  <a:lnTo>
                    <a:pt x="4887" y="2546"/>
                  </a:lnTo>
                  <a:lnTo>
                    <a:pt x="4943" y="2546"/>
                  </a:lnTo>
                  <a:lnTo>
                    <a:pt x="4943" y="286"/>
                  </a:lnTo>
                  <a:lnTo>
                    <a:pt x="4943" y="286"/>
                  </a:lnTo>
                  <a:lnTo>
                    <a:pt x="4943" y="286"/>
                  </a:lnTo>
                  <a:cubicBezTo>
                    <a:pt x="5092" y="286"/>
                    <a:pt x="5212" y="166"/>
                    <a:pt x="5212" y="17"/>
                  </a:cubicBezTo>
                  <a:lnTo>
                    <a:pt x="52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3" name="Freeform 182">
              <a:extLst>
                <a:ext uri="{FF2B5EF4-FFF2-40B4-BE49-F238E27FC236}">
                  <a16:creationId xmlns:a16="http://schemas.microsoft.com/office/drawing/2014/main" id="{70997C83-ABD9-0F49-B7ED-ADBEB8B4B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8046" y="7940132"/>
              <a:ext cx="521838" cy="87889"/>
            </a:xfrm>
            <a:custGeom>
              <a:avLst/>
              <a:gdLst>
                <a:gd name="T0" fmla="*/ 418 w 419"/>
                <a:gd name="T1" fmla="*/ 0 h 69"/>
                <a:gd name="T2" fmla="*/ 0 w 419"/>
                <a:gd name="T3" fmla="*/ 0 h 69"/>
                <a:gd name="T4" fmla="*/ 0 w 419"/>
                <a:gd name="T5" fmla="*/ 68 h 69"/>
                <a:gd name="T6" fmla="*/ 418 w 419"/>
                <a:gd name="T7" fmla="*/ 68 h 69"/>
                <a:gd name="T8" fmla="*/ 418 w 41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69">
                  <a:moveTo>
                    <a:pt x="418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418" y="68"/>
                  </a:lnTo>
                  <a:lnTo>
                    <a:pt x="418" y="0"/>
                  </a:ln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4" name="Freeform 183">
              <a:extLst>
                <a:ext uri="{FF2B5EF4-FFF2-40B4-BE49-F238E27FC236}">
                  <a16:creationId xmlns:a16="http://schemas.microsoft.com/office/drawing/2014/main" id="{0B1B1915-CE29-BE40-898A-EF4F04A0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8046" y="8028021"/>
              <a:ext cx="521838" cy="637193"/>
            </a:xfrm>
            <a:custGeom>
              <a:avLst/>
              <a:gdLst>
                <a:gd name="T0" fmla="*/ 0 w 419"/>
                <a:gd name="T1" fmla="*/ 510 h 511"/>
                <a:gd name="T2" fmla="*/ 418 w 419"/>
                <a:gd name="T3" fmla="*/ 510 h 511"/>
                <a:gd name="T4" fmla="*/ 418 w 419"/>
                <a:gd name="T5" fmla="*/ 0 h 511"/>
                <a:gd name="T6" fmla="*/ 0 w 419"/>
                <a:gd name="T7" fmla="*/ 0 h 511"/>
                <a:gd name="T8" fmla="*/ 0 w 419"/>
                <a:gd name="T9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511">
                  <a:moveTo>
                    <a:pt x="0" y="510"/>
                  </a:moveTo>
                  <a:lnTo>
                    <a:pt x="418" y="510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510"/>
                  </a:lnTo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5" name="Freeform 184">
              <a:extLst>
                <a:ext uri="{FF2B5EF4-FFF2-40B4-BE49-F238E27FC236}">
                  <a16:creationId xmlns:a16="http://schemas.microsoft.com/office/drawing/2014/main" id="{EDE686F1-5D03-3B49-87A1-2D218CF6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0195" y="8505918"/>
              <a:ext cx="1581997" cy="164791"/>
            </a:xfrm>
            <a:custGeom>
              <a:avLst/>
              <a:gdLst>
                <a:gd name="T0" fmla="*/ 1268 w 1269"/>
                <a:gd name="T1" fmla="*/ 132 h 133"/>
                <a:gd name="T2" fmla="*/ 40 w 1269"/>
                <a:gd name="T3" fmla="*/ 127 h 133"/>
                <a:gd name="T4" fmla="*/ 0 w 1269"/>
                <a:gd name="T5" fmla="*/ 0 h 133"/>
                <a:gd name="T6" fmla="*/ 1227 w 1269"/>
                <a:gd name="T7" fmla="*/ 7 h 133"/>
                <a:gd name="T8" fmla="*/ 1268 w 1269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133">
                  <a:moveTo>
                    <a:pt x="1268" y="132"/>
                  </a:moveTo>
                  <a:lnTo>
                    <a:pt x="40" y="127"/>
                  </a:lnTo>
                  <a:lnTo>
                    <a:pt x="0" y="0"/>
                  </a:lnTo>
                  <a:lnTo>
                    <a:pt x="1227" y="7"/>
                  </a:lnTo>
                  <a:lnTo>
                    <a:pt x="1268" y="132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6" name="Freeform 185">
              <a:extLst>
                <a:ext uri="{FF2B5EF4-FFF2-40B4-BE49-F238E27FC236}">
                  <a16:creationId xmlns:a16="http://schemas.microsoft.com/office/drawing/2014/main" id="{64F8ECF8-D775-6645-B56E-E6FAD8784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0195" y="8505918"/>
              <a:ext cx="1581997" cy="164791"/>
            </a:xfrm>
            <a:custGeom>
              <a:avLst/>
              <a:gdLst>
                <a:gd name="T0" fmla="*/ 1268 w 1269"/>
                <a:gd name="T1" fmla="*/ 132 h 133"/>
                <a:gd name="T2" fmla="*/ 40 w 1269"/>
                <a:gd name="T3" fmla="*/ 127 h 133"/>
                <a:gd name="T4" fmla="*/ 0 w 1269"/>
                <a:gd name="T5" fmla="*/ 0 h 133"/>
                <a:gd name="T6" fmla="*/ 1227 w 1269"/>
                <a:gd name="T7" fmla="*/ 7 h 133"/>
                <a:gd name="T8" fmla="*/ 1268 w 1269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133">
                  <a:moveTo>
                    <a:pt x="1268" y="132"/>
                  </a:moveTo>
                  <a:lnTo>
                    <a:pt x="40" y="127"/>
                  </a:lnTo>
                  <a:lnTo>
                    <a:pt x="0" y="0"/>
                  </a:lnTo>
                  <a:lnTo>
                    <a:pt x="1227" y="7"/>
                  </a:lnTo>
                  <a:lnTo>
                    <a:pt x="1268" y="132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7" name="Freeform 186">
              <a:extLst>
                <a:ext uri="{FF2B5EF4-FFF2-40B4-BE49-F238E27FC236}">
                  <a16:creationId xmlns:a16="http://schemas.microsoft.com/office/drawing/2014/main" id="{5D19F5CE-366F-BA49-88FD-C965086D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63" y="7467732"/>
              <a:ext cx="2158766" cy="1197484"/>
            </a:xfrm>
            <a:custGeom>
              <a:avLst/>
              <a:gdLst>
                <a:gd name="T0" fmla="*/ 1732 w 1733"/>
                <a:gd name="T1" fmla="*/ 962 h 963"/>
                <a:gd name="T2" fmla="*/ 350 w 1733"/>
                <a:gd name="T3" fmla="*/ 962 h 963"/>
                <a:gd name="T4" fmla="*/ 0 w 1733"/>
                <a:gd name="T5" fmla="*/ 0 h 963"/>
                <a:gd name="T6" fmla="*/ 1381 w 1733"/>
                <a:gd name="T7" fmla="*/ 0 h 963"/>
                <a:gd name="T8" fmla="*/ 1732 w 1733"/>
                <a:gd name="T9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3" h="963">
                  <a:moveTo>
                    <a:pt x="1732" y="962"/>
                  </a:moveTo>
                  <a:lnTo>
                    <a:pt x="350" y="962"/>
                  </a:lnTo>
                  <a:lnTo>
                    <a:pt x="0" y="0"/>
                  </a:lnTo>
                  <a:lnTo>
                    <a:pt x="1381" y="0"/>
                  </a:lnTo>
                  <a:lnTo>
                    <a:pt x="1732" y="962"/>
                  </a:ln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8" name="Freeform 187">
              <a:extLst>
                <a:ext uri="{FF2B5EF4-FFF2-40B4-BE49-F238E27FC236}">
                  <a16:creationId xmlns:a16="http://schemas.microsoft.com/office/drawing/2014/main" id="{AE165F41-A937-5044-85AB-259538167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2438" y="7835766"/>
              <a:ext cx="543814" cy="455925"/>
            </a:xfrm>
            <a:custGeom>
              <a:avLst/>
              <a:gdLst>
                <a:gd name="T0" fmla="*/ 400 w 438"/>
                <a:gd name="T1" fmla="*/ 183 h 365"/>
                <a:gd name="T2" fmla="*/ 400 w 438"/>
                <a:gd name="T3" fmla="*/ 183 h 365"/>
                <a:gd name="T4" fmla="*/ 285 w 438"/>
                <a:gd name="T5" fmla="*/ 364 h 365"/>
                <a:gd name="T6" fmla="*/ 285 w 438"/>
                <a:gd name="T7" fmla="*/ 364 h 365"/>
                <a:gd name="T8" fmla="*/ 37 w 438"/>
                <a:gd name="T9" fmla="*/ 183 h 365"/>
                <a:gd name="T10" fmla="*/ 37 w 438"/>
                <a:gd name="T11" fmla="*/ 183 h 365"/>
                <a:gd name="T12" fmla="*/ 152 w 438"/>
                <a:gd name="T13" fmla="*/ 0 h 365"/>
                <a:gd name="T14" fmla="*/ 152 w 438"/>
                <a:gd name="T15" fmla="*/ 0 h 365"/>
                <a:gd name="T16" fmla="*/ 400 w 438"/>
                <a:gd name="T17" fmla="*/ 18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365">
                  <a:moveTo>
                    <a:pt x="400" y="183"/>
                  </a:moveTo>
                  <a:lnTo>
                    <a:pt x="400" y="183"/>
                  </a:lnTo>
                  <a:cubicBezTo>
                    <a:pt x="437" y="283"/>
                    <a:pt x="386" y="364"/>
                    <a:pt x="285" y="364"/>
                  </a:cubicBezTo>
                  <a:lnTo>
                    <a:pt x="285" y="364"/>
                  </a:lnTo>
                  <a:cubicBezTo>
                    <a:pt x="185" y="364"/>
                    <a:pt x="73" y="283"/>
                    <a:pt x="37" y="183"/>
                  </a:cubicBezTo>
                  <a:lnTo>
                    <a:pt x="37" y="183"/>
                  </a:lnTo>
                  <a:cubicBezTo>
                    <a:pt x="0" y="82"/>
                    <a:pt x="51" y="0"/>
                    <a:pt x="152" y="0"/>
                  </a:cubicBezTo>
                  <a:lnTo>
                    <a:pt x="152" y="0"/>
                  </a:lnTo>
                  <a:cubicBezTo>
                    <a:pt x="253" y="0"/>
                    <a:pt x="364" y="82"/>
                    <a:pt x="400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22B3D2C-D45A-4A44-B68E-BD21867FF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2080" y="7901679"/>
              <a:ext cx="2053157" cy="2330341"/>
            </a:xfrm>
            <a:custGeom>
              <a:avLst/>
              <a:gdLst>
                <a:gd name="connsiteX0" fmla="*/ 290809 w 2053157"/>
                <a:gd name="connsiteY0" fmla="*/ 1897384 h 2330341"/>
                <a:gd name="connsiteX1" fmla="*/ 503777 w 2053157"/>
                <a:gd name="connsiteY1" fmla="*/ 1924921 h 2330341"/>
                <a:gd name="connsiteX2" fmla="*/ 635629 w 2053157"/>
                <a:gd name="connsiteY2" fmla="*/ 2220051 h 2330341"/>
                <a:gd name="connsiteX3" fmla="*/ 324656 w 2053157"/>
                <a:gd name="connsiteY3" fmla="*/ 2303484 h 2330341"/>
                <a:gd name="connsiteX4" fmla="*/ 0 w 2053157"/>
                <a:gd name="connsiteY4" fmla="*/ 1917449 h 2330341"/>
                <a:gd name="connsiteX5" fmla="*/ 290809 w 2053157"/>
                <a:gd name="connsiteY5" fmla="*/ 1897384 h 2330341"/>
                <a:gd name="connsiteX6" fmla="*/ 2053157 w 2053157"/>
                <a:gd name="connsiteY6" fmla="*/ 1702845 h 2330341"/>
                <a:gd name="connsiteX7" fmla="*/ 1891859 w 2053157"/>
                <a:gd name="connsiteY7" fmla="*/ 2179186 h 2330341"/>
                <a:gd name="connsiteX8" fmla="*/ 1572984 w 2053157"/>
                <a:gd name="connsiteY8" fmla="*/ 2215254 h 2330341"/>
                <a:gd name="connsiteX9" fmla="*/ 1587874 w 2053157"/>
                <a:gd name="connsiteY9" fmla="*/ 1894376 h 2330341"/>
                <a:gd name="connsiteX10" fmla="*/ 2053157 w 2053157"/>
                <a:gd name="connsiteY10" fmla="*/ 1702845 h 2330341"/>
                <a:gd name="connsiteX11" fmla="*/ 1273138 w 2053157"/>
                <a:gd name="connsiteY11" fmla="*/ 1279883 h 2330341"/>
                <a:gd name="connsiteX12" fmla="*/ 1155841 w 2053157"/>
                <a:gd name="connsiteY12" fmla="*/ 1772733 h 2330341"/>
                <a:gd name="connsiteX13" fmla="*/ 838890 w 2053157"/>
                <a:gd name="connsiteY13" fmla="*/ 1840281 h 2330341"/>
                <a:gd name="connsiteX14" fmla="*/ 825164 w 2053157"/>
                <a:gd name="connsiteY14" fmla="*/ 1516301 h 2330341"/>
                <a:gd name="connsiteX15" fmla="*/ 1273138 w 2053157"/>
                <a:gd name="connsiteY15" fmla="*/ 1279883 h 2330341"/>
                <a:gd name="connsiteX16" fmla="*/ 365131 w 2053157"/>
                <a:gd name="connsiteY16" fmla="*/ 900861 h 2330341"/>
                <a:gd name="connsiteX17" fmla="*/ 712179 w 2053157"/>
                <a:gd name="connsiteY17" fmla="*/ 1264838 h 2330341"/>
                <a:gd name="connsiteX18" fmla="*/ 595670 w 2053157"/>
                <a:gd name="connsiteY18" fmla="*/ 1564219 h 2330341"/>
                <a:gd name="connsiteX19" fmla="*/ 319271 w 2053157"/>
                <a:gd name="connsiteY19" fmla="*/ 1401485 h 2330341"/>
                <a:gd name="connsiteX20" fmla="*/ 365131 w 2053157"/>
                <a:gd name="connsiteY20" fmla="*/ 900861 h 2330341"/>
                <a:gd name="connsiteX21" fmla="*/ 845928 w 2053157"/>
                <a:gd name="connsiteY21" fmla="*/ 593252 h 2330341"/>
                <a:gd name="connsiteX22" fmla="*/ 1290981 w 2053157"/>
                <a:gd name="connsiteY22" fmla="*/ 833249 h 2330341"/>
                <a:gd name="connsiteX23" fmla="*/ 1272282 w 2053157"/>
                <a:gd name="connsiteY23" fmla="*/ 1154075 h 2330341"/>
                <a:gd name="connsiteX24" fmla="*/ 956880 w 2053157"/>
                <a:gd name="connsiteY24" fmla="*/ 1084438 h 2330341"/>
                <a:gd name="connsiteX25" fmla="*/ 845928 w 2053157"/>
                <a:gd name="connsiteY25" fmla="*/ 593252 h 2330341"/>
                <a:gd name="connsiteX26" fmla="*/ 1542519 w 2053157"/>
                <a:gd name="connsiteY26" fmla="*/ 0 h 2330341"/>
                <a:gd name="connsiteX27" fmla="*/ 1727074 w 2053157"/>
                <a:gd name="connsiteY27" fmla="*/ 467853 h 2330341"/>
                <a:gd name="connsiteX28" fmla="*/ 1505110 w 2053157"/>
                <a:gd name="connsiteY28" fmla="*/ 701159 h 2330341"/>
                <a:gd name="connsiteX29" fmla="*/ 1309332 w 2053157"/>
                <a:gd name="connsiteY29" fmla="*/ 445515 h 2330341"/>
                <a:gd name="connsiteX30" fmla="*/ 1542519 w 2053157"/>
                <a:gd name="connsiteY30" fmla="*/ 0 h 233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53157" h="2330341">
                  <a:moveTo>
                    <a:pt x="290809" y="1897384"/>
                  </a:moveTo>
                  <a:cubicBezTo>
                    <a:pt x="375792" y="1897019"/>
                    <a:pt x="458064" y="1903440"/>
                    <a:pt x="503777" y="1924921"/>
                  </a:cubicBezTo>
                  <a:cubicBezTo>
                    <a:pt x="625678" y="1983449"/>
                    <a:pt x="685385" y="2115448"/>
                    <a:pt x="635629" y="2220051"/>
                  </a:cubicBezTo>
                  <a:cubicBezTo>
                    <a:pt x="585874" y="2323409"/>
                    <a:pt x="446558" y="2360767"/>
                    <a:pt x="324656" y="2303484"/>
                  </a:cubicBezTo>
                  <a:cubicBezTo>
                    <a:pt x="202755" y="2244956"/>
                    <a:pt x="0" y="1917449"/>
                    <a:pt x="0" y="1917449"/>
                  </a:cubicBezTo>
                  <a:cubicBezTo>
                    <a:pt x="0" y="1917449"/>
                    <a:pt x="149170" y="1897992"/>
                    <a:pt x="290809" y="1897384"/>
                  </a:cubicBezTo>
                  <a:close/>
                  <a:moveTo>
                    <a:pt x="2053157" y="1702845"/>
                  </a:moveTo>
                  <a:cubicBezTo>
                    <a:pt x="2053157" y="1702845"/>
                    <a:pt x="1983675" y="2080933"/>
                    <a:pt x="1891859" y="2179186"/>
                  </a:cubicBezTo>
                  <a:cubicBezTo>
                    <a:pt x="1798802" y="2278683"/>
                    <a:pt x="1656115" y="2294851"/>
                    <a:pt x="1572984" y="2215254"/>
                  </a:cubicBezTo>
                  <a:cubicBezTo>
                    <a:pt x="1488613" y="2136900"/>
                    <a:pt x="1496058" y="1993873"/>
                    <a:pt x="1587874" y="1894376"/>
                  </a:cubicBezTo>
                  <a:cubicBezTo>
                    <a:pt x="1680930" y="1796123"/>
                    <a:pt x="2053157" y="1702845"/>
                    <a:pt x="2053157" y="1702845"/>
                  </a:cubicBezTo>
                  <a:close/>
                  <a:moveTo>
                    <a:pt x="1273138" y="1279883"/>
                  </a:moveTo>
                  <a:cubicBezTo>
                    <a:pt x="1273138" y="1279883"/>
                    <a:pt x="1239447" y="1666408"/>
                    <a:pt x="1155841" y="1772733"/>
                  </a:cubicBezTo>
                  <a:cubicBezTo>
                    <a:pt x="1073484" y="1881561"/>
                    <a:pt x="931230" y="1910331"/>
                    <a:pt x="838890" y="1840281"/>
                  </a:cubicBezTo>
                  <a:cubicBezTo>
                    <a:pt x="749046" y="1768981"/>
                    <a:pt x="741559" y="1623877"/>
                    <a:pt x="825164" y="1516301"/>
                  </a:cubicBezTo>
                  <a:cubicBezTo>
                    <a:pt x="908769" y="1408725"/>
                    <a:pt x="1273138" y="1279883"/>
                    <a:pt x="1273138" y="1279883"/>
                  </a:cubicBezTo>
                  <a:close/>
                  <a:moveTo>
                    <a:pt x="365131" y="900861"/>
                  </a:moveTo>
                  <a:cubicBezTo>
                    <a:pt x="365131" y="900861"/>
                    <a:pt x="667558" y="1136887"/>
                    <a:pt x="712179" y="1264838"/>
                  </a:cubicBezTo>
                  <a:cubicBezTo>
                    <a:pt x="756800" y="1391547"/>
                    <a:pt x="704742" y="1526952"/>
                    <a:pt x="595670" y="1564219"/>
                  </a:cubicBezTo>
                  <a:cubicBezTo>
                    <a:pt x="487837" y="1602729"/>
                    <a:pt x="363891" y="1529436"/>
                    <a:pt x="319271" y="1401485"/>
                  </a:cubicBezTo>
                  <a:cubicBezTo>
                    <a:pt x="274650" y="1274776"/>
                    <a:pt x="365131" y="900861"/>
                    <a:pt x="365131" y="900861"/>
                  </a:cubicBezTo>
                  <a:close/>
                  <a:moveTo>
                    <a:pt x="845928" y="593252"/>
                  </a:moveTo>
                  <a:cubicBezTo>
                    <a:pt x="845928" y="593252"/>
                    <a:pt x="1208702" y="725064"/>
                    <a:pt x="1290981" y="833249"/>
                  </a:cubicBezTo>
                  <a:cubicBezTo>
                    <a:pt x="1372013" y="941435"/>
                    <a:pt x="1363287" y="1084438"/>
                    <a:pt x="1272282" y="1154075"/>
                  </a:cubicBezTo>
                  <a:cubicBezTo>
                    <a:pt x="1180030" y="1223711"/>
                    <a:pt x="1037912" y="1192624"/>
                    <a:pt x="956880" y="1084438"/>
                  </a:cubicBezTo>
                  <a:cubicBezTo>
                    <a:pt x="875848" y="976253"/>
                    <a:pt x="845928" y="593252"/>
                    <a:pt x="845928" y="593252"/>
                  </a:cubicBezTo>
                  <a:close/>
                  <a:moveTo>
                    <a:pt x="1542519" y="0"/>
                  </a:moveTo>
                  <a:cubicBezTo>
                    <a:pt x="1542519" y="0"/>
                    <a:pt x="1734556" y="332585"/>
                    <a:pt x="1727074" y="467853"/>
                  </a:cubicBezTo>
                  <a:cubicBezTo>
                    <a:pt x="1719592" y="603121"/>
                    <a:pt x="1621080" y="707364"/>
                    <a:pt x="1505110" y="701159"/>
                  </a:cubicBezTo>
                  <a:cubicBezTo>
                    <a:pt x="1389139" y="694954"/>
                    <a:pt x="1301850" y="580783"/>
                    <a:pt x="1309332" y="445515"/>
                  </a:cubicBezTo>
                  <a:cubicBezTo>
                    <a:pt x="1316814" y="311488"/>
                    <a:pt x="1542519" y="0"/>
                    <a:pt x="1542519" y="0"/>
                  </a:cubicBezTo>
                  <a:close/>
                </a:path>
              </a:pathLst>
            </a:custGeom>
            <a:solidFill>
              <a:srgbClr val="6A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0" name="Freeform 194">
              <a:extLst>
                <a:ext uri="{FF2B5EF4-FFF2-40B4-BE49-F238E27FC236}">
                  <a16:creationId xmlns:a16="http://schemas.microsoft.com/office/drawing/2014/main" id="{1019870B-E1EE-A647-A5FA-AA108F51E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664" y="10516369"/>
              <a:ext cx="1614956" cy="351554"/>
            </a:xfrm>
            <a:custGeom>
              <a:avLst/>
              <a:gdLst>
                <a:gd name="T0" fmla="*/ 1297 w 1298"/>
                <a:gd name="T1" fmla="*/ 0 h 284"/>
                <a:gd name="T2" fmla="*/ 0 w 1298"/>
                <a:gd name="T3" fmla="*/ 0 h 284"/>
                <a:gd name="T4" fmla="*/ 62 w 1298"/>
                <a:gd name="T5" fmla="*/ 283 h 284"/>
                <a:gd name="T6" fmla="*/ 1236 w 1298"/>
                <a:gd name="T7" fmla="*/ 283 h 284"/>
                <a:gd name="T8" fmla="*/ 1297 w 1298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8" h="284">
                  <a:moveTo>
                    <a:pt x="1297" y="0"/>
                  </a:moveTo>
                  <a:lnTo>
                    <a:pt x="0" y="0"/>
                  </a:lnTo>
                  <a:lnTo>
                    <a:pt x="62" y="283"/>
                  </a:lnTo>
                  <a:lnTo>
                    <a:pt x="1236" y="283"/>
                  </a:lnTo>
                  <a:lnTo>
                    <a:pt x="1297" y="0"/>
                  </a:lnTo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1" name="Freeform 195">
              <a:extLst>
                <a:ext uri="{FF2B5EF4-FFF2-40B4-BE49-F238E27FC236}">
                  <a16:creationId xmlns:a16="http://schemas.microsoft.com/office/drawing/2014/main" id="{33A6683C-9632-3A4D-B13A-0F80F525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6029" y="11005252"/>
              <a:ext cx="1400729" cy="829449"/>
            </a:xfrm>
            <a:custGeom>
              <a:avLst/>
              <a:gdLst>
                <a:gd name="T0" fmla="*/ 146 w 1126"/>
                <a:gd name="T1" fmla="*/ 665 h 666"/>
                <a:gd name="T2" fmla="*/ 980 w 1126"/>
                <a:gd name="T3" fmla="*/ 665 h 666"/>
                <a:gd name="T4" fmla="*/ 1125 w 1126"/>
                <a:gd name="T5" fmla="*/ 0 h 666"/>
                <a:gd name="T6" fmla="*/ 0 w 1126"/>
                <a:gd name="T7" fmla="*/ 0 h 666"/>
                <a:gd name="T8" fmla="*/ 146 w 1126"/>
                <a:gd name="T9" fmla="*/ 665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66">
                  <a:moveTo>
                    <a:pt x="146" y="665"/>
                  </a:moveTo>
                  <a:lnTo>
                    <a:pt x="980" y="665"/>
                  </a:lnTo>
                  <a:lnTo>
                    <a:pt x="1125" y="0"/>
                  </a:lnTo>
                  <a:lnTo>
                    <a:pt x="0" y="0"/>
                  </a:lnTo>
                  <a:lnTo>
                    <a:pt x="146" y="665"/>
                  </a:lnTo>
                </a:path>
              </a:pathLst>
            </a:custGeom>
            <a:solidFill>
              <a:srgbClr val="5A89A8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2" name="Freeform 196">
              <a:extLst>
                <a:ext uri="{FF2B5EF4-FFF2-40B4-BE49-F238E27FC236}">
                  <a16:creationId xmlns:a16="http://schemas.microsoft.com/office/drawing/2014/main" id="{BE1F2539-5403-9846-8612-5E24157A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8566" y="10867925"/>
              <a:ext cx="1461150" cy="137327"/>
            </a:xfrm>
            <a:custGeom>
              <a:avLst/>
              <a:gdLst>
                <a:gd name="T0" fmla="*/ 0 w 1175"/>
                <a:gd name="T1" fmla="*/ 0 h 112"/>
                <a:gd name="T2" fmla="*/ 24 w 1175"/>
                <a:gd name="T3" fmla="*/ 111 h 112"/>
                <a:gd name="T4" fmla="*/ 1149 w 1175"/>
                <a:gd name="T5" fmla="*/ 111 h 112"/>
                <a:gd name="T6" fmla="*/ 1174 w 1175"/>
                <a:gd name="T7" fmla="*/ 0 h 112"/>
                <a:gd name="T8" fmla="*/ 0 w 1175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112">
                  <a:moveTo>
                    <a:pt x="0" y="0"/>
                  </a:moveTo>
                  <a:lnTo>
                    <a:pt x="24" y="111"/>
                  </a:lnTo>
                  <a:lnTo>
                    <a:pt x="1149" y="111"/>
                  </a:lnTo>
                  <a:lnTo>
                    <a:pt x="1174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0E865F-7A70-0C42-886C-E6E8894CA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7882" y="8413645"/>
              <a:ext cx="1467066" cy="2101479"/>
            </a:xfrm>
            <a:custGeom>
              <a:avLst/>
              <a:gdLst>
                <a:gd name="connsiteX0" fmla="*/ 153777 w 1467066"/>
                <a:gd name="connsiteY0" fmla="*/ 808857 h 2101479"/>
                <a:gd name="connsiteX1" fmla="*/ 173752 w 1467066"/>
                <a:gd name="connsiteY1" fmla="*/ 818819 h 2101479"/>
                <a:gd name="connsiteX2" fmla="*/ 364759 w 1467066"/>
                <a:gd name="connsiteY2" fmla="*/ 1453922 h 2101479"/>
                <a:gd name="connsiteX3" fmla="*/ 651895 w 1467066"/>
                <a:gd name="connsiteY3" fmla="*/ 1011841 h 2101479"/>
                <a:gd name="connsiteX4" fmla="*/ 673118 w 1467066"/>
                <a:gd name="connsiteY4" fmla="*/ 1008105 h 2101479"/>
                <a:gd name="connsiteX5" fmla="*/ 679360 w 1467066"/>
                <a:gd name="connsiteY5" fmla="*/ 1030520 h 2101479"/>
                <a:gd name="connsiteX6" fmla="*/ 377244 w 1467066"/>
                <a:gd name="connsiteY6" fmla="*/ 1493772 h 2101479"/>
                <a:gd name="connsiteX7" fmla="*/ 559512 w 1467066"/>
                <a:gd name="connsiteY7" fmla="*/ 2101479 h 2101479"/>
                <a:gd name="connsiteX8" fmla="*/ 525805 w 1467066"/>
                <a:gd name="connsiteY8" fmla="*/ 2101479 h 2101479"/>
                <a:gd name="connsiteX9" fmla="*/ 444658 w 1467066"/>
                <a:gd name="connsiteY9" fmla="*/ 1830003 h 2101479"/>
                <a:gd name="connsiteX10" fmla="*/ 8961 w 1467066"/>
                <a:gd name="connsiteY10" fmla="*/ 1600868 h 2101479"/>
                <a:gd name="connsiteX11" fmla="*/ 1470 w 1467066"/>
                <a:gd name="connsiteY11" fmla="*/ 1579698 h 2101479"/>
                <a:gd name="connsiteX12" fmla="*/ 23942 w 1467066"/>
                <a:gd name="connsiteY12" fmla="*/ 1573471 h 2101479"/>
                <a:gd name="connsiteX13" fmla="*/ 432174 w 1467066"/>
                <a:gd name="connsiteY13" fmla="*/ 1787663 h 2101479"/>
                <a:gd name="connsiteX14" fmla="*/ 142541 w 1467066"/>
                <a:gd name="connsiteY14" fmla="*/ 828781 h 2101479"/>
                <a:gd name="connsiteX15" fmla="*/ 153777 w 1467066"/>
                <a:gd name="connsiteY15" fmla="*/ 808857 h 2101479"/>
                <a:gd name="connsiteX16" fmla="*/ 1146926 w 1467066"/>
                <a:gd name="connsiteY16" fmla="*/ 136 h 2101479"/>
                <a:gd name="connsiteX17" fmla="*/ 1160588 w 1467066"/>
                <a:gd name="connsiteY17" fmla="*/ 17595 h 2101479"/>
                <a:gd name="connsiteX18" fmla="*/ 1102212 w 1467066"/>
                <a:gd name="connsiteY18" fmla="*/ 859379 h 2101479"/>
                <a:gd name="connsiteX19" fmla="*/ 1031414 w 1467066"/>
                <a:gd name="connsiteY19" fmla="*/ 1863283 h 2101479"/>
                <a:gd name="connsiteX20" fmla="*/ 1438809 w 1467066"/>
                <a:gd name="connsiteY20" fmla="*/ 1433039 h 2101479"/>
                <a:gd name="connsiteX21" fmla="*/ 1462409 w 1467066"/>
                <a:gd name="connsiteY21" fmla="*/ 1433039 h 2101479"/>
                <a:gd name="connsiteX22" fmla="*/ 1462409 w 1467066"/>
                <a:gd name="connsiteY22" fmla="*/ 1455486 h 2101479"/>
                <a:gd name="connsiteX23" fmla="*/ 1031414 w 1467066"/>
                <a:gd name="connsiteY23" fmla="*/ 1910673 h 2101479"/>
                <a:gd name="connsiteX24" fmla="*/ 1028930 w 1467066"/>
                <a:gd name="connsiteY24" fmla="*/ 1911920 h 2101479"/>
                <a:gd name="connsiteX25" fmla="*/ 1015267 w 1467066"/>
                <a:gd name="connsiteY25" fmla="*/ 2101477 h 2101479"/>
                <a:gd name="connsiteX26" fmla="*/ 982974 w 1467066"/>
                <a:gd name="connsiteY26" fmla="*/ 2101477 h 2101479"/>
                <a:gd name="connsiteX27" fmla="*/ 1069918 w 1467066"/>
                <a:gd name="connsiteY27" fmla="*/ 870603 h 2101479"/>
                <a:gd name="connsiteX28" fmla="*/ 694816 w 1467066"/>
                <a:gd name="connsiteY28" fmla="*/ 389227 h 2101479"/>
                <a:gd name="connsiteX29" fmla="*/ 697300 w 1467066"/>
                <a:gd name="connsiteY29" fmla="*/ 366780 h 2101479"/>
                <a:gd name="connsiteX30" fmla="*/ 720899 w 1467066"/>
                <a:gd name="connsiteY30" fmla="*/ 369274 h 2101479"/>
                <a:gd name="connsiteX31" fmla="*/ 1072402 w 1467066"/>
                <a:gd name="connsiteY31" fmla="*/ 821966 h 2101479"/>
                <a:gd name="connsiteX32" fmla="*/ 1129537 w 1467066"/>
                <a:gd name="connsiteY32" fmla="*/ 15101 h 2101479"/>
                <a:gd name="connsiteX33" fmla="*/ 1146926 w 1467066"/>
                <a:gd name="connsiteY33" fmla="*/ 136 h 2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7066" h="2101479">
                  <a:moveTo>
                    <a:pt x="153777" y="808857"/>
                  </a:moveTo>
                  <a:cubicBezTo>
                    <a:pt x="162516" y="806366"/>
                    <a:pt x="171255" y="811347"/>
                    <a:pt x="173752" y="818819"/>
                  </a:cubicBezTo>
                  <a:lnTo>
                    <a:pt x="364759" y="1453922"/>
                  </a:lnTo>
                  <a:lnTo>
                    <a:pt x="651895" y="1011841"/>
                  </a:lnTo>
                  <a:cubicBezTo>
                    <a:pt x="656889" y="1005614"/>
                    <a:pt x="666876" y="1003123"/>
                    <a:pt x="673118" y="1008105"/>
                  </a:cubicBezTo>
                  <a:cubicBezTo>
                    <a:pt x="680609" y="1013086"/>
                    <a:pt x="683106" y="1023048"/>
                    <a:pt x="679360" y="1030520"/>
                  </a:cubicBezTo>
                  <a:lnTo>
                    <a:pt x="377244" y="1493772"/>
                  </a:lnTo>
                  <a:lnTo>
                    <a:pt x="559512" y="2101479"/>
                  </a:lnTo>
                  <a:lnTo>
                    <a:pt x="525805" y="2101479"/>
                  </a:lnTo>
                  <a:lnTo>
                    <a:pt x="444658" y="1830003"/>
                  </a:lnTo>
                  <a:lnTo>
                    <a:pt x="8961" y="1600868"/>
                  </a:lnTo>
                  <a:cubicBezTo>
                    <a:pt x="1470" y="1597132"/>
                    <a:pt x="-2275" y="1587169"/>
                    <a:pt x="1470" y="1579698"/>
                  </a:cubicBezTo>
                  <a:cubicBezTo>
                    <a:pt x="6464" y="1572226"/>
                    <a:pt x="16451" y="1569735"/>
                    <a:pt x="23942" y="1573471"/>
                  </a:cubicBezTo>
                  <a:lnTo>
                    <a:pt x="432174" y="1787663"/>
                  </a:lnTo>
                  <a:lnTo>
                    <a:pt x="142541" y="828781"/>
                  </a:lnTo>
                  <a:cubicBezTo>
                    <a:pt x="141293" y="820064"/>
                    <a:pt x="145038" y="811347"/>
                    <a:pt x="153777" y="808857"/>
                  </a:cubicBezTo>
                  <a:close/>
                  <a:moveTo>
                    <a:pt x="1146926" y="136"/>
                  </a:moveTo>
                  <a:cubicBezTo>
                    <a:pt x="1155620" y="136"/>
                    <a:pt x="1161830" y="7619"/>
                    <a:pt x="1160588" y="17595"/>
                  </a:cubicBezTo>
                  <a:lnTo>
                    <a:pt x="1102212" y="859379"/>
                  </a:lnTo>
                  <a:cubicBezTo>
                    <a:pt x="1107180" y="865614"/>
                    <a:pt x="1031414" y="1863283"/>
                    <a:pt x="1031414" y="1863283"/>
                  </a:cubicBezTo>
                  <a:lnTo>
                    <a:pt x="1438809" y="1433039"/>
                  </a:lnTo>
                  <a:cubicBezTo>
                    <a:pt x="1445020" y="1426803"/>
                    <a:pt x="1454956" y="1426803"/>
                    <a:pt x="1462409" y="1433039"/>
                  </a:cubicBezTo>
                  <a:cubicBezTo>
                    <a:pt x="1468619" y="1439274"/>
                    <a:pt x="1468619" y="1449251"/>
                    <a:pt x="1462409" y="1455486"/>
                  </a:cubicBezTo>
                  <a:lnTo>
                    <a:pt x="1031414" y="1910673"/>
                  </a:lnTo>
                  <a:cubicBezTo>
                    <a:pt x="1030172" y="1910673"/>
                    <a:pt x="1030172" y="1911920"/>
                    <a:pt x="1028930" y="1911920"/>
                  </a:cubicBezTo>
                  <a:lnTo>
                    <a:pt x="1015267" y="2101477"/>
                  </a:lnTo>
                  <a:lnTo>
                    <a:pt x="982974" y="2101477"/>
                  </a:lnTo>
                  <a:lnTo>
                    <a:pt x="1069918" y="870603"/>
                  </a:lnTo>
                  <a:lnTo>
                    <a:pt x="694816" y="389227"/>
                  </a:lnTo>
                  <a:cubicBezTo>
                    <a:pt x="689848" y="381745"/>
                    <a:pt x="691090" y="371768"/>
                    <a:pt x="697300" y="366780"/>
                  </a:cubicBezTo>
                  <a:cubicBezTo>
                    <a:pt x="704753" y="361791"/>
                    <a:pt x="714689" y="361791"/>
                    <a:pt x="720899" y="369274"/>
                  </a:cubicBezTo>
                  <a:lnTo>
                    <a:pt x="1072402" y="821966"/>
                  </a:lnTo>
                  <a:lnTo>
                    <a:pt x="1129537" y="15101"/>
                  </a:lnTo>
                  <a:cubicBezTo>
                    <a:pt x="1129537" y="6372"/>
                    <a:pt x="1136989" y="-1111"/>
                    <a:pt x="1146926" y="136"/>
                  </a:cubicBezTo>
                  <a:close/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4" name="Freeform 199">
              <a:extLst>
                <a:ext uri="{FF2B5EF4-FFF2-40B4-BE49-F238E27FC236}">
                  <a16:creationId xmlns:a16="http://schemas.microsoft.com/office/drawing/2014/main" id="{5EBD46AC-BEF4-E340-B6A3-A37EAF74A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9203" y="4243313"/>
              <a:ext cx="1922567" cy="1922566"/>
            </a:xfrm>
            <a:custGeom>
              <a:avLst/>
              <a:gdLst>
                <a:gd name="T0" fmla="*/ 1543 w 1544"/>
                <a:gd name="T1" fmla="*/ 771 h 1543"/>
                <a:gd name="T2" fmla="*/ 1543 w 1544"/>
                <a:gd name="T3" fmla="*/ 771 h 1543"/>
                <a:gd name="T4" fmla="*/ 771 w 1544"/>
                <a:gd name="T5" fmla="*/ 1542 h 1543"/>
                <a:gd name="T6" fmla="*/ 771 w 1544"/>
                <a:gd name="T7" fmla="*/ 1542 h 1543"/>
                <a:gd name="T8" fmla="*/ 0 w 1544"/>
                <a:gd name="T9" fmla="*/ 771 h 1543"/>
                <a:gd name="T10" fmla="*/ 0 w 1544"/>
                <a:gd name="T11" fmla="*/ 771 h 1543"/>
                <a:gd name="T12" fmla="*/ 771 w 1544"/>
                <a:gd name="T13" fmla="*/ 0 h 1543"/>
                <a:gd name="T14" fmla="*/ 771 w 1544"/>
                <a:gd name="T15" fmla="*/ 0 h 1543"/>
                <a:gd name="T16" fmla="*/ 1543 w 1544"/>
                <a:gd name="T17" fmla="*/ 771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4" h="1543">
                  <a:moveTo>
                    <a:pt x="1543" y="771"/>
                  </a:moveTo>
                  <a:lnTo>
                    <a:pt x="1543" y="771"/>
                  </a:lnTo>
                  <a:cubicBezTo>
                    <a:pt x="1543" y="1198"/>
                    <a:pt x="1198" y="1542"/>
                    <a:pt x="771" y="1542"/>
                  </a:cubicBezTo>
                  <a:lnTo>
                    <a:pt x="771" y="1542"/>
                  </a:lnTo>
                  <a:cubicBezTo>
                    <a:pt x="346" y="1542"/>
                    <a:pt x="0" y="1198"/>
                    <a:pt x="0" y="771"/>
                  </a:cubicBezTo>
                  <a:lnTo>
                    <a:pt x="0" y="771"/>
                  </a:lnTo>
                  <a:cubicBezTo>
                    <a:pt x="0" y="345"/>
                    <a:pt x="346" y="0"/>
                    <a:pt x="771" y="0"/>
                  </a:cubicBezTo>
                  <a:lnTo>
                    <a:pt x="771" y="0"/>
                  </a:lnTo>
                  <a:cubicBezTo>
                    <a:pt x="1198" y="0"/>
                    <a:pt x="1543" y="345"/>
                    <a:pt x="1543" y="771"/>
                  </a:cubicBezTo>
                </a:path>
              </a:pathLst>
            </a:custGeom>
            <a:solidFill>
              <a:srgbClr val="6ABE9E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5" name="Freeform 200">
              <a:extLst>
                <a:ext uri="{FF2B5EF4-FFF2-40B4-BE49-F238E27FC236}">
                  <a16:creationId xmlns:a16="http://schemas.microsoft.com/office/drawing/2014/main" id="{B4638F5D-1B06-434F-A8B5-F0F8050C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0755" y="4594866"/>
              <a:ext cx="1213966" cy="1213965"/>
            </a:xfrm>
            <a:custGeom>
              <a:avLst/>
              <a:gdLst>
                <a:gd name="T0" fmla="*/ 975 w 976"/>
                <a:gd name="T1" fmla="*/ 487 h 976"/>
                <a:gd name="T2" fmla="*/ 975 w 976"/>
                <a:gd name="T3" fmla="*/ 487 h 976"/>
                <a:gd name="T4" fmla="*/ 487 w 976"/>
                <a:gd name="T5" fmla="*/ 975 h 976"/>
                <a:gd name="T6" fmla="*/ 487 w 976"/>
                <a:gd name="T7" fmla="*/ 975 h 976"/>
                <a:gd name="T8" fmla="*/ 0 w 976"/>
                <a:gd name="T9" fmla="*/ 487 h 976"/>
                <a:gd name="T10" fmla="*/ 0 w 976"/>
                <a:gd name="T11" fmla="*/ 487 h 976"/>
                <a:gd name="T12" fmla="*/ 487 w 976"/>
                <a:gd name="T13" fmla="*/ 0 h 976"/>
                <a:gd name="T14" fmla="*/ 487 w 976"/>
                <a:gd name="T15" fmla="*/ 0 h 976"/>
                <a:gd name="T16" fmla="*/ 975 w 976"/>
                <a:gd name="T17" fmla="*/ 48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976">
                  <a:moveTo>
                    <a:pt x="975" y="487"/>
                  </a:moveTo>
                  <a:lnTo>
                    <a:pt x="975" y="487"/>
                  </a:lnTo>
                  <a:cubicBezTo>
                    <a:pt x="975" y="756"/>
                    <a:pt x="757" y="975"/>
                    <a:pt x="487" y="975"/>
                  </a:cubicBezTo>
                  <a:lnTo>
                    <a:pt x="487" y="975"/>
                  </a:lnTo>
                  <a:cubicBezTo>
                    <a:pt x="218" y="975"/>
                    <a:pt x="0" y="756"/>
                    <a:pt x="0" y="487"/>
                  </a:cubicBezTo>
                  <a:lnTo>
                    <a:pt x="0" y="487"/>
                  </a:lnTo>
                  <a:cubicBezTo>
                    <a:pt x="0" y="218"/>
                    <a:pt x="218" y="0"/>
                    <a:pt x="487" y="0"/>
                  </a:cubicBezTo>
                  <a:lnTo>
                    <a:pt x="487" y="0"/>
                  </a:lnTo>
                  <a:cubicBezTo>
                    <a:pt x="757" y="0"/>
                    <a:pt x="975" y="218"/>
                    <a:pt x="975" y="487"/>
                  </a:cubicBezTo>
                </a:path>
              </a:pathLst>
            </a:custGeom>
            <a:solidFill>
              <a:srgbClr val="6A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7" name="Freeform 215">
              <a:extLst>
                <a:ext uri="{FF2B5EF4-FFF2-40B4-BE49-F238E27FC236}">
                  <a16:creationId xmlns:a16="http://schemas.microsoft.com/office/drawing/2014/main" id="{A6FC42F7-C231-9F46-B96F-D56CC9FE2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966" y="6737154"/>
              <a:ext cx="1982988" cy="197750"/>
            </a:xfrm>
            <a:custGeom>
              <a:avLst/>
              <a:gdLst>
                <a:gd name="T0" fmla="*/ 1591 w 1592"/>
                <a:gd name="T1" fmla="*/ 0 h 158"/>
                <a:gd name="T2" fmla="*/ 0 w 1592"/>
                <a:gd name="T3" fmla="*/ 0 h 158"/>
                <a:gd name="T4" fmla="*/ 0 w 1592"/>
                <a:gd name="T5" fmla="*/ 157 h 158"/>
                <a:gd name="T6" fmla="*/ 1591 w 1592"/>
                <a:gd name="T7" fmla="*/ 157 h 158"/>
                <a:gd name="T8" fmla="*/ 1591 w 1592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158">
                  <a:moveTo>
                    <a:pt x="1591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1591" y="157"/>
                  </a:lnTo>
                  <a:lnTo>
                    <a:pt x="1591" y="0"/>
                  </a:lnTo>
                </a:path>
              </a:pathLst>
            </a:custGeom>
            <a:solidFill>
              <a:srgbClr val="6A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8" name="Freeform 216">
              <a:extLst>
                <a:ext uri="{FF2B5EF4-FFF2-40B4-BE49-F238E27FC236}">
                  <a16:creationId xmlns:a16="http://schemas.microsoft.com/office/drawing/2014/main" id="{A0D22DCB-8798-DA44-BDD9-EE1FDAE5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966" y="6929413"/>
              <a:ext cx="1982988" cy="812971"/>
            </a:xfrm>
            <a:custGeom>
              <a:avLst/>
              <a:gdLst>
                <a:gd name="T0" fmla="*/ 0 w 1592"/>
                <a:gd name="T1" fmla="*/ 652 h 653"/>
                <a:gd name="T2" fmla="*/ 1591 w 1592"/>
                <a:gd name="T3" fmla="*/ 652 h 653"/>
                <a:gd name="T4" fmla="*/ 1591 w 1592"/>
                <a:gd name="T5" fmla="*/ 0 h 653"/>
                <a:gd name="T6" fmla="*/ 0 w 1592"/>
                <a:gd name="T7" fmla="*/ 0 h 653"/>
                <a:gd name="T8" fmla="*/ 0 w 1592"/>
                <a:gd name="T9" fmla="*/ 65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653">
                  <a:moveTo>
                    <a:pt x="0" y="652"/>
                  </a:moveTo>
                  <a:lnTo>
                    <a:pt x="1591" y="652"/>
                  </a:lnTo>
                  <a:lnTo>
                    <a:pt x="1591" y="0"/>
                  </a:lnTo>
                  <a:lnTo>
                    <a:pt x="0" y="0"/>
                  </a:lnTo>
                  <a:lnTo>
                    <a:pt x="0" y="65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4B334BD-3670-7447-8AD1-182816A6B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7041" y="7138150"/>
              <a:ext cx="1328073" cy="355801"/>
            </a:xfrm>
            <a:custGeom>
              <a:avLst/>
              <a:gdLst>
                <a:gd name="connsiteX0" fmla="*/ 0 w 1328073"/>
                <a:gd name="connsiteY0" fmla="*/ 236199 h 355801"/>
                <a:gd name="connsiteX1" fmla="*/ 1328073 w 1328073"/>
                <a:gd name="connsiteY1" fmla="*/ 236199 h 355801"/>
                <a:gd name="connsiteX2" fmla="*/ 1328073 w 1328073"/>
                <a:gd name="connsiteY2" fmla="*/ 355801 h 355801"/>
                <a:gd name="connsiteX3" fmla="*/ 0 w 1328073"/>
                <a:gd name="connsiteY3" fmla="*/ 355801 h 355801"/>
                <a:gd name="connsiteX4" fmla="*/ 0 w 1328073"/>
                <a:gd name="connsiteY4" fmla="*/ 0 h 355801"/>
                <a:gd name="connsiteX5" fmla="*/ 1328073 w 1328073"/>
                <a:gd name="connsiteY5" fmla="*/ 0 h 355801"/>
                <a:gd name="connsiteX6" fmla="*/ 1328073 w 1328073"/>
                <a:gd name="connsiteY6" fmla="*/ 119602 h 355801"/>
                <a:gd name="connsiteX7" fmla="*/ 0 w 1328073"/>
                <a:gd name="connsiteY7" fmla="*/ 119602 h 3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8073" h="355801">
                  <a:moveTo>
                    <a:pt x="0" y="236199"/>
                  </a:moveTo>
                  <a:lnTo>
                    <a:pt x="1328073" y="236199"/>
                  </a:lnTo>
                  <a:lnTo>
                    <a:pt x="1328073" y="355801"/>
                  </a:lnTo>
                  <a:lnTo>
                    <a:pt x="0" y="355801"/>
                  </a:lnTo>
                  <a:close/>
                  <a:moveTo>
                    <a:pt x="0" y="0"/>
                  </a:moveTo>
                  <a:lnTo>
                    <a:pt x="1328073" y="0"/>
                  </a:lnTo>
                  <a:lnTo>
                    <a:pt x="1328073" y="119602"/>
                  </a:lnTo>
                  <a:lnTo>
                    <a:pt x="0" y="119602"/>
                  </a:lnTo>
                  <a:close/>
                </a:path>
              </a:pathLst>
            </a:custGeom>
            <a:solidFill>
              <a:srgbClr val="BCD1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0B835BE1-AD9C-B74F-9099-F7E56678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1829" y="6775607"/>
              <a:ext cx="115351" cy="109861"/>
            </a:xfrm>
            <a:custGeom>
              <a:avLst/>
              <a:gdLst>
                <a:gd name="T0" fmla="*/ 90 w 91"/>
                <a:gd name="T1" fmla="*/ 45 h 90"/>
                <a:gd name="T2" fmla="*/ 90 w 91"/>
                <a:gd name="T3" fmla="*/ 45 h 90"/>
                <a:gd name="T4" fmla="*/ 45 w 91"/>
                <a:gd name="T5" fmla="*/ 89 h 90"/>
                <a:gd name="T6" fmla="*/ 45 w 91"/>
                <a:gd name="T7" fmla="*/ 89 h 90"/>
                <a:gd name="T8" fmla="*/ 0 w 91"/>
                <a:gd name="T9" fmla="*/ 45 h 90"/>
                <a:gd name="T10" fmla="*/ 0 w 91"/>
                <a:gd name="T11" fmla="*/ 45 h 90"/>
                <a:gd name="T12" fmla="*/ 45 w 91"/>
                <a:gd name="T13" fmla="*/ 0 h 90"/>
                <a:gd name="T14" fmla="*/ 45 w 91"/>
                <a:gd name="T15" fmla="*/ 0 h 90"/>
                <a:gd name="T16" fmla="*/ 90 w 91"/>
                <a:gd name="T1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0">
                  <a:moveTo>
                    <a:pt x="90" y="45"/>
                  </a:moveTo>
                  <a:lnTo>
                    <a:pt x="90" y="45"/>
                  </a:lnTo>
                  <a:cubicBezTo>
                    <a:pt x="90" y="69"/>
                    <a:pt x="69" y="89"/>
                    <a:pt x="45" y="89"/>
                  </a:cubicBezTo>
                  <a:lnTo>
                    <a:pt x="45" y="89"/>
                  </a:lnTo>
                  <a:cubicBezTo>
                    <a:pt x="20" y="89"/>
                    <a:pt x="0" y="69"/>
                    <a:pt x="0" y="45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45" y="0"/>
                  </a:lnTo>
                  <a:cubicBezTo>
                    <a:pt x="69" y="0"/>
                    <a:pt x="90" y="20"/>
                    <a:pt x="90" y="45"/>
                  </a:cubicBez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CE726F34-C25A-564F-8CE2-29CB2B784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564" y="6775607"/>
              <a:ext cx="115351" cy="109861"/>
            </a:xfrm>
            <a:custGeom>
              <a:avLst/>
              <a:gdLst>
                <a:gd name="T0" fmla="*/ 90 w 91"/>
                <a:gd name="T1" fmla="*/ 45 h 90"/>
                <a:gd name="T2" fmla="*/ 90 w 91"/>
                <a:gd name="T3" fmla="*/ 45 h 90"/>
                <a:gd name="T4" fmla="*/ 45 w 91"/>
                <a:gd name="T5" fmla="*/ 89 h 90"/>
                <a:gd name="T6" fmla="*/ 45 w 91"/>
                <a:gd name="T7" fmla="*/ 89 h 90"/>
                <a:gd name="T8" fmla="*/ 0 w 91"/>
                <a:gd name="T9" fmla="*/ 45 h 90"/>
                <a:gd name="T10" fmla="*/ 0 w 91"/>
                <a:gd name="T11" fmla="*/ 45 h 90"/>
                <a:gd name="T12" fmla="*/ 45 w 91"/>
                <a:gd name="T13" fmla="*/ 0 h 90"/>
                <a:gd name="T14" fmla="*/ 45 w 91"/>
                <a:gd name="T15" fmla="*/ 0 h 90"/>
                <a:gd name="T16" fmla="*/ 90 w 91"/>
                <a:gd name="T1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0">
                  <a:moveTo>
                    <a:pt x="90" y="45"/>
                  </a:moveTo>
                  <a:lnTo>
                    <a:pt x="90" y="45"/>
                  </a:lnTo>
                  <a:cubicBezTo>
                    <a:pt x="90" y="69"/>
                    <a:pt x="69" y="89"/>
                    <a:pt x="45" y="89"/>
                  </a:cubicBezTo>
                  <a:lnTo>
                    <a:pt x="45" y="89"/>
                  </a:lnTo>
                  <a:cubicBezTo>
                    <a:pt x="20" y="89"/>
                    <a:pt x="0" y="69"/>
                    <a:pt x="0" y="45"/>
                  </a:cubicBez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45" y="0"/>
                  </a:lnTo>
                  <a:cubicBezTo>
                    <a:pt x="69" y="0"/>
                    <a:pt x="90" y="20"/>
                    <a:pt x="9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9A1D25FA-DB1D-D643-89A7-B15D660E1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9300" y="6775607"/>
              <a:ext cx="115351" cy="109861"/>
            </a:xfrm>
            <a:custGeom>
              <a:avLst/>
              <a:gdLst>
                <a:gd name="T0" fmla="*/ 90 w 91"/>
                <a:gd name="T1" fmla="*/ 45 h 90"/>
                <a:gd name="T2" fmla="*/ 90 w 91"/>
                <a:gd name="T3" fmla="*/ 45 h 90"/>
                <a:gd name="T4" fmla="*/ 44 w 91"/>
                <a:gd name="T5" fmla="*/ 89 h 90"/>
                <a:gd name="T6" fmla="*/ 44 w 91"/>
                <a:gd name="T7" fmla="*/ 89 h 90"/>
                <a:gd name="T8" fmla="*/ 0 w 91"/>
                <a:gd name="T9" fmla="*/ 45 h 90"/>
                <a:gd name="T10" fmla="*/ 0 w 91"/>
                <a:gd name="T11" fmla="*/ 45 h 90"/>
                <a:gd name="T12" fmla="*/ 44 w 91"/>
                <a:gd name="T13" fmla="*/ 0 h 90"/>
                <a:gd name="T14" fmla="*/ 44 w 91"/>
                <a:gd name="T15" fmla="*/ 0 h 90"/>
                <a:gd name="T16" fmla="*/ 90 w 91"/>
                <a:gd name="T1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0">
                  <a:moveTo>
                    <a:pt x="90" y="45"/>
                  </a:moveTo>
                  <a:lnTo>
                    <a:pt x="90" y="45"/>
                  </a:lnTo>
                  <a:cubicBezTo>
                    <a:pt x="90" y="69"/>
                    <a:pt x="69" y="89"/>
                    <a:pt x="44" y="89"/>
                  </a:cubicBezTo>
                  <a:lnTo>
                    <a:pt x="44" y="89"/>
                  </a:lnTo>
                  <a:cubicBezTo>
                    <a:pt x="20" y="89"/>
                    <a:pt x="0" y="69"/>
                    <a:pt x="0" y="45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lnTo>
                    <a:pt x="44" y="0"/>
                  </a:lnTo>
                  <a:cubicBezTo>
                    <a:pt x="69" y="0"/>
                    <a:pt x="90" y="20"/>
                    <a:pt x="90" y="45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299AFA61-033D-7A47-968F-A71961A27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557" y="7390828"/>
              <a:ext cx="346064" cy="346060"/>
            </a:xfrm>
            <a:custGeom>
              <a:avLst/>
              <a:gdLst>
                <a:gd name="T0" fmla="*/ 277 w 278"/>
                <a:gd name="T1" fmla="*/ 138 h 278"/>
                <a:gd name="T2" fmla="*/ 277 w 278"/>
                <a:gd name="T3" fmla="*/ 138 h 278"/>
                <a:gd name="T4" fmla="*/ 138 w 278"/>
                <a:gd name="T5" fmla="*/ 277 h 278"/>
                <a:gd name="T6" fmla="*/ 138 w 278"/>
                <a:gd name="T7" fmla="*/ 277 h 278"/>
                <a:gd name="T8" fmla="*/ 0 w 278"/>
                <a:gd name="T9" fmla="*/ 138 h 278"/>
                <a:gd name="T10" fmla="*/ 0 w 278"/>
                <a:gd name="T11" fmla="*/ 138 h 278"/>
                <a:gd name="T12" fmla="*/ 138 w 278"/>
                <a:gd name="T13" fmla="*/ 0 h 278"/>
                <a:gd name="T14" fmla="*/ 138 w 278"/>
                <a:gd name="T15" fmla="*/ 0 h 278"/>
                <a:gd name="T16" fmla="*/ 277 w 278"/>
                <a:gd name="T17" fmla="*/ 1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78">
                  <a:moveTo>
                    <a:pt x="277" y="138"/>
                  </a:moveTo>
                  <a:lnTo>
                    <a:pt x="277" y="138"/>
                  </a:lnTo>
                  <a:cubicBezTo>
                    <a:pt x="277" y="215"/>
                    <a:pt x="214" y="277"/>
                    <a:pt x="138" y="277"/>
                  </a:cubicBezTo>
                  <a:lnTo>
                    <a:pt x="138" y="277"/>
                  </a:lnTo>
                  <a:cubicBezTo>
                    <a:pt x="61" y="277"/>
                    <a:pt x="0" y="215"/>
                    <a:pt x="0" y="138"/>
                  </a:cubicBezTo>
                  <a:lnTo>
                    <a:pt x="0" y="138"/>
                  </a:lnTo>
                  <a:cubicBezTo>
                    <a:pt x="0" y="62"/>
                    <a:pt x="61" y="0"/>
                    <a:pt x="138" y="0"/>
                  </a:cubicBezTo>
                  <a:lnTo>
                    <a:pt x="138" y="0"/>
                  </a:lnTo>
                  <a:cubicBezTo>
                    <a:pt x="214" y="0"/>
                    <a:pt x="277" y="62"/>
                    <a:pt x="277" y="138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11B381E7-7B27-F54E-9CEC-8F31564C2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557" y="6830537"/>
              <a:ext cx="346064" cy="346060"/>
            </a:xfrm>
            <a:custGeom>
              <a:avLst/>
              <a:gdLst>
                <a:gd name="T0" fmla="*/ 277 w 278"/>
                <a:gd name="T1" fmla="*/ 137 h 277"/>
                <a:gd name="T2" fmla="*/ 277 w 278"/>
                <a:gd name="T3" fmla="*/ 137 h 277"/>
                <a:gd name="T4" fmla="*/ 138 w 278"/>
                <a:gd name="T5" fmla="*/ 276 h 277"/>
                <a:gd name="T6" fmla="*/ 138 w 278"/>
                <a:gd name="T7" fmla="*/ 276 h 277"/>
                <a:gd name="T8" fmla="*/ 0 w 278"/>
                <a:gd name="T9" fmla="*/ 137 h 277"/>
                <a:gd name="T10" fmla="*/ 0 w 278"/>
                <a:gd name="T11" fmla="*/ 137 h 277"/>
                <a:gd name="T12" fmla="*/ 138 w 278"/>
                <a:gd name="T13" fmla="*/ 0 h 277"/>
                <a:gd name="T14" fmla="*/ 138 w 278"/>
                <a:gd name="T15" fmla="*/ 0 h 277"/>
                <a:gd name="T16" fmla="*/ 277 w 278"/>
                <a:gd name="T17" fmla="*/ 13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77">
                  <a:moveTo>
                    <a:pt x="277" y="137"/>
                  </a:moveTo>
                  <a:lnTo>
                    <a:pt x="277" y="137"/>
                  </a:lnTo>
                  <a:cubicBezTo>
                    <a:pt x="277" y="214"/>
                    <a:pt x="214" y="276"/>
                    <a:pt x="138" y="276"/>
                  </a:cubicBezTo>
                  <a:lnTo>
                    <a:pt x="138" y="276"/>
                  </a:lnTo>
                  <a:cubicBezTo>
                    <a:pt x="61" y="276"/>
                    <a:pt x="0" y="214"/>
                    <a:pt x="0" y="137"/>
                  </a:cubicBezTo>
                  <a:lnTo>
                    <a:pt x="0" y="137"/>
                  </a:lnTo>
                  <a:cubicBezTo>
                    <a:pt x="0" y="61"/>
                    <a:pt x="61" y="0"/>
                    <a:pt x="138" y="0"/>
                  </a:cubicBezTo>
                  <a:lnTo>
                    <a:pt x="138" y="0"/>
                  </a:lnTo>
                  <a:cubicBezTo>
                    <a:pt x="214" y="0"/>
                    <a:pt x="277" y="61"/>
                    <a:pt x="277" y="1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B7BCAE83-C82D-134B-A455-75E6D777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3927" y="6748141"/>
              <a:ext cx="362541" cy="313105"/>
            </a:xfrm>
            <a:custGeom>
              <a:avLst/>
              <a:gdLst>
                <a:gd name="T0" fmla="*/ 61 w 290"/>
                <a:gd name="T1" fmla="*/ 250 h 251"/>
                <a:gd name="T2" fmla="*/ 0 w 290"/>
                <a:gd name="T3" fmla="*/ 188 h 251"/>
                <a:gd name="T4" fmla="*/ 22 w 290"/>
                <a:gd name="T5" fmla="*/ 166 h 251"/>
                <a:gd name="T6" fmla="*/ 61 w 290"/>
                <a:gd name="T7" fmla="*/ 205 h 251"/>
                <a:gd name="T8" fmla="*/ 266 w 290"/>
                <a:gd name="T9" fmla="*/ 0 h 251"/>
                <a:gd name="T10" fmla="*/ 289 w 290"/>
                <a:gd name="T11" fmla="*/ 23 h 251"/>
                <a:gd name="T12" fmla="*/ 61 w 290"/>
                <a:gd name="T13" fmla="*/ 2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251">
                  <a:moveTo>
                    <a:pt x="61" y="250"/>
                  </a:moveTo>
                  <a:lnTo>
                    <a:pt x="0" y="188"/>
                  </a:lnTo>
                  <a:lnTo>
                    <a:pt x="22" y="166"/>
                  </a:lnTo>
                  <a:lnTo>
                    <a:pt x="61" y="205"/>
                  </a:lnTo>
                  <a:lnTo>
                    <a:pt x="266" y="0"/>
                  </a:lnTo>
                  <a:lnTo>
                    <a:pt x="289" y="23"/>
                  </a:lnTo>
                  <a:lnTo>
                    <a:pt x="61" y="250"/>
                  </a:lnTo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C622B6CB-2E5F-5E46-B344-02ED0E37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0693" y="4990365"/>
              <a:ext cx="862409" cy="862409"/>
            </a:xfrm>
            <a:custGeom>
              <a:avLst/>
              <a:gdLst>
                <a:gd name="T0" fmla="*/ 692 w 693"/>
                <a:gd name="T1" fmla="*/ 347 h 694"/>
                <a:gd name="T2" fmla="*/ 692 w 693"/>
                <a:gd name="T3" fmla="*/ 347 h 694"/>
                <a:gd name="T4" fmla="*/ 346 w 693"/>
                <a:gd name="T5" fmla="*/ 693 h 694"/>
                <a:gd name="T6" fmla="*/ 346 w 693"/>
                <a:gd name="T7" fmla="*/ 693 h 694"/>
                <a:gd name="T8" fmla="*/ 0 w 693"/>
                <a:gd name="T9" fmla="*/ 347 h 694"/>
                <a:gd name="T10" fmla="*/ 0 w 693"/>
                <a:gd name="T11" fmla="*/ 347 h 694"/>
                <a:gd name="T12" fmla="*/ 346 w 693"/>
                <a:gd name="T13" fmla="*/ 0 h 694"/>
                <a:gd name="T14" fmla="*/ 346 w 693"/>
                <a:gd name="T15" fmla="*/ 0 h 694"/>
                <a:gd name="T16" fmla="*/ 692 w 693"/>
                <a:gd name="T17" fmla="*/ 347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694">
                  <a:moveTo>
                    <a:pt x="692" y="347"/>
                  </a:moveTo>
                  <a:lnTo>
                    <a:pt x="692" y="347"/>
                  </a:lnTo>
                  <a:cubicBezTo>
                    <a:pt x="692" y="538"/>
                    <a:pt x="538" y="693"/>
                    <a:pt x="346" y="693"/>
                  </a:cubicBezTo>
                  <a:lnTo>
                    <a:pt x="346" y="693"/>
                  </a:lnTo>
                  <a:cubicBezTo>
                    <a:pt x="155" y="693"/>
                    <a:pt x="0" y="538"/>
                    <a:pt x="0" y="347"/>
                  </a:cubicBezTo>
                  <a:lnTo>
                    <a:pt x="0" y="347"/>
                  </a:lnTo>
                  <a:cubicBezTo>
                    <a:pt x="0" y="155"/>
                    <a:pt x="155" y="0"/>
                    <a:pt x="346" y="0"/>
                  </a:cubicBezTo>
                  <a:lnTo>
                    <a:pt x="346" y="0"/>
                  </a:lnTo>
                  <a:cubicBezTo>
                    <a:pt x="538" y="0"/>
                    <a:pt x="692" y="155"/>
                    <a:pt x="692" y="347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D8DF003B-4B14-7E46-A5BB-9F6FBA1D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4637" y="5067270"/>
              <a:ext cx="774522" cy="741563"/>
            </a:xfrm>
            <a:custGeom>
              <a:avLst/>
              <a:gdLst>
                <a:gd name="T0" fmla="*/ 391 w 622"/>
                <a:gd name="T1" fmla="*/ 400 h 597"/>
                <a:gd name="T2" fmla="*/ 310 w 622"/>
                <a:gd name="T3" fmla="*/ 394 h 597"/>
                <a:gd name="T4" fmla="*/ 230 w 622"/>
                <a:gd name="T5" fmla="*/ 400 h 597"/>
                <a:gd name="T6" fmla="*/ 235 w 622"/>
                <a:gd name="T7" fmla="*/ 318 h 597"/>
                <a:gd name="T8" fmla="*/ 230 w 622"/>
                <a:gd name="T9" fmla="*/ 238 h 597"/>
                <a:gd name="T10" fmla="*/ 310 w 622"/>
                <a:gd name="T11" fmla="*/ 243 h 597"/>
                <a:gd name="T12" fmla="*/ 391 w 622"/>
                <a:gd name="T13" fmla="*/ 238 h 597"/>
                <a:gd name="T14" fmla="*/ 386 w 622"/>
                <a:gd name="T15" fmla="*/ 318 h 597"/>
                <a:gd name="T16" fmla="*/ 411 w 622"/>
                <a:gd name="T17" fmla="*/ 318 h 597"/>
                <a:gd name="T18" fmla="*/ 418 w 622"/>
                <a:gd name="T19" fmla="*/ 233 h 597"/>
                <a:gd name="T20" fmla="*/ 621 w 622"/>
                <a:gd name="T21" fmla="*/ 134 h 597"/>
                <a:gd name="T22" fmla="*/ 609 w 622"/>
                <a:gd name="T23" fmla="*/ 111 h 597"/>
                <a:gd name="T24" fmla="*/ 422 w 622"/>
                <a:gd name="T25" fmla="*/ 207 h 597"/>
                <a:gd name="T26" fmla="*/ 524 w 622"/>
                <a:gd name="T27" fmla="*/ 14 h 597"/>
                <a:gd name="T28" fmla="*/ 504 w 622"/>
                <a:gd name="T29" fmla="*/ 0 h 597"/>
                <a:gd name="T30" fmla="*/ 395 w 622"/>
                <a:gd name="T31" fmla="*/ 212 h 597"/>
                <a:gd name="T32" fmla="*/ 310 w 622"/>
                <a:gd name="T33" fmla="*/ 218 h 597"/>
                <a:gd name="T34" fmla="*/ 225 w 622"/>
                <a:gd name="T35" fmla="*/ 212 h 597"/>
                <a:gd name="T36" fmla="*/ 116 w 622"/>
                <a:gd name="T37" fmla="*/ 0 h 597"/>
                <a:gd name="T38" fmla="*/ 96 w 622"/>
                <a:gd name="T39" fmla="*/ 14 h 597"/>
                <a:gd name="T40" fmla="*/ 199 w 622"/>
                <a:gd name="T41" fmla="*/ 207 h 597"/>
                <a:gd name="T42" fmla="*/ 12 w 622"/>
                <a:gd name="T43" fmla="*/ 111 h 597"/>
                <a:gd name="T44" fmla="*/ 0 w 622"/>
                <a:gd name="T45" fmla="*/ 134 h 597"/>
                <a:gd name="T46" fmla="*/ 203 w 622"/>
                <a:gd name="T47" fmla="*/ 233 h 597"/>
                <a:gd name="T48" fmla="*/ 210 w 622"/>
                <a:gd name="T49" fmla="*/ 318 h 597"/>
                <a:gd name="T50" fmla="*/ 203 w 622"/>
                <a:gd name="T51" fmla="*/ 404 h 597"/>
                <a:gd name="T52" fmla="*/ 24 w 622"/>
                <a:gd name="T53" fmla="*/ 481 h 597"/>
                <a:gd name="T54" fmla="*/ 38 w 622"/>
                <a:gd name="T55" fmla="*/ 501 h 597"/>
                <a:gd name="T56" fmla="*/ 199 w 622"/>
                <a:gd name="T57" fmla="*/ 430 h 597"/>
                <a:gd name="T58" fmla="*/ 134 w 622"/>
                <a:gd name="T59" fmla="*/ 584 h 597"/>
                <a:gd name="T60" fmla="*/ 155 w 622"/>
                <a:gd name="T61" fmla="*/ 596 h 597"/>
                <a:gd name="T62" fmla="*/ 225 w 622"/>
                <a:gd name="T63" fmla="*/ 426 h 597"/>
                <a:gd name="T64" fmla="*/ 310 w 622"/>
                <a:gd name="T65" fmla="*/ 419 h 597"/>
                <a:gd name="T66" fmla="*/ 395 w 622"/>
                <a:gd name="T67" fmla="*/ 426 h 597"/>
                <a:gd name="T68" fmla="*/ 466 w 622"/>
                <a:gd name="T69" fmla="*/ 596 h 597"/>
                <a:gd name="T70" fmla="*/ 488 w 622"/>
                <a:gd name="T71" fmla="*/ 584 h 597"/>
                <a:gd name="T72" fmla="*/ 422 w 622"/>
                <a:gd name="T73" fmla="*/ 430 h 597"/>
                <a:gd name="T74" fmla="*/ 583 w 622"/>
                <a:gd name="T75" fmla="*/ 501 h 597"/>
                <a:gd name="T76" fmla="*/ 597 w 622"/>
                <a:gd name="T77" fmla="*/ 481 h 597"/>
                <a:gd name="T78" fmla="*/ 418 w 622"/>
                <a:gd name="T79" fmla="*/ 404 h 597"/>
                <a:gd name="T80" fmla="*/ 411 w 622"/>
                <a:gd name="T81" fmla="*/ 31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2" h="597">
                  <a:moveTo>
                    <a:pt x="391" y="400"/>
                  </a:moveTo>
                  <a:lnTo>
                    <a:pt x="391" y="400"/>
                  </a:lnTo>
                  <a:cubicBezTo>
                    <a:pt x="366" y="396"/>
                    <a:pt x="339" y="394"/>
                    <a:pt x="310" y="394"/>
                  </a:cubicBezTo>
                  <a:lnTo>
                    <a:pt x="310" y="394"/>
                  </a:lnTo>
                  <a:cubicBezTo>
                    <a:pt x="283" y="394"/>
                    <a:pt x="255" y="396"/>
                    <a:pt x="230" y="400"/>
                  </a:cubicBezTo>
                  <a:lnTo>
                    <a:pt x="230" y="400"/>
                  </a:lnTo>
                  <a:cubicBezTo>
                    <a:pt x="233" y="374"/>
                    <a:pt x="235" y="347"/>
                    <a:pt x="235" y="318"/>
                  </a:cubicBezTo>
                  <a:lnTo>
                    <a:pt x="235" y="318"/>
                  </a:lnTo>
                  <a:cubicBezTo>
                    <a:pt x="235" y="291"/>
                    <a:pt x="233" y="264"/>
                    <a:pt x="230" y="238"/>
                  </a:cubicBezTo>
                  <a:lnTo>
                    <a:pt x="230" y="238"/>
                  </a:lnTo>
                  <a:cubicBezTo>
                    <a:pt x="255" y="241"/>
                    <a:pt x="283" y="243"/>
                    <a:pt x="310" y="243"/>
                  </a:cubicBezTo>
                  <a:lnTo>
                    <a:pt x="310" y="243"/>
                  </a:lnTo>
                  <a:cubicBezTo>
                    <a:pt x="339" y="243"/>
                    <a:pt x="366" y="241"/>
                    <a:pt x="391" y="238"/>
                  </a:cubicBezTo>
                  <a:lnTo>
                    <a:pt x="391" y="238"/>
                  </a:lnTo>
                  <a:cubicBezTo>
                    <a:pt x="387" y="264"/>
                    <a:pt x="386" y="291"/>
                    <a:pt x="386" y="318"/>
                  </a:cubicBezTo>
                  <a:lnTo>
                    <a:pt x="386" y="318"/>
                  </a:lnTo>
                  <a:cubicBezTo>
                    <a:pt x="386" y="347"/>
                    <a:pt x="387" y="374"/>
                    <a:pt x="391" y="400"/>
                  </a:cubicBezTo>
                  <a:close/>
                  <a:moveTo>
                    <a:pt x="411" y="318"/>
                  </a:moveTo>
                  <a:lnTo>
                    <a:pt x="411" y="318"/>
                  </a:lnTo>
                  <a:cubicBezTo>
                    <a:pt x="411" y="289"/>
                    <a:pt x="413" y="261"/>
                    <a:pt x="418" y="233"/>
                  </a:cubicBezTo>
                  <a:lnTo>
                    <a:pt x="418" y="233"/>
                  </a:lnTo>
                  <a:cubicBezTo>
                    <a:pt x="504" y="217"/>
                    <a:pt x="576" y="181"/>
                    <a:pt x="621" y="134"/>
                  </a:cubicBezTo>
                  <a:lnTo>
                    <a:pt x="621" y="134"/>
                  </a:lnTo>
                  <a:cubicBezTo>
                    <a:pt x="617" y="127"/>
                    <a:pt x="613" y="118"/>
                    <a:pt x="609" y="111"/>
                  </a:cubicBezTo>
                  <a:lnTo>
                    <a:pt x="609" y="111"/>
                  </a:lnTo>
                  <a:cubicBezTo>
                    <a:pt x="570" y="156"/>
                    <a:pt x="504" y="190"/>
                    <a:pt x="422" y="207"/>
                  </a:cubicBezTo>
                  <a:lnTo>
                    <a:pt x="422" y="207"/>
                  </a:lnTo>
                  <a:cubicBezTo>
                    <a:pt x="440" y="122"/>
                    <a:pt x="477" y="52"/>
                    <a:pt x="524" y="14"/>
                  </a:cubicBezTo>
                  <a:lnTo>
                    <a:pt x="524" y="14"/>
                  </a:lnTo>
                  <a:cubicBezTo>
                    <a:pt x="518" y="10"/>
                    <a:pt x="512" y="4"/>
                    <a:pt x="504" y="0"/>
                  </a:cubicBezTo>
                  <a:lnTo>
                    <a:pt x="504" y="0"/>
                  </a:lnTo>
                  <a:cubicBezTo>
                    <a:pt x="453" y="43"/>
                    <a:pt x="413" y="120"/>
                    <a:pt x="395" y="212"/>
                  </a:cubicBezTo>
                  <a:lnTo>
                    <a:pt x="395" y="212"/>
                  </a:lnTo>
                  <a:cubicBezTo>
                    <a:pt x="368" y="216"/>
                    <a:pt x="340" y="218"/>
                    <a:pt x="310" y="218"/>
                  </a:cubicBezTo>
                  <a:lnTo>
                    <a:pt x="310" y="218"/>
                  </a:lnTo>
                  <a:cubicBezTo>
                    <a:pt x="281" y="218"/>
                    <a:pt x="252" y="216"/>
                    <a:pt x="225" y="212"/>
                  </a:cubicBezTo>
                  <a:lnTo>
                    <a:pt x="225" y="212"/>
                  </a:lnTo>
                  <a:cubicBezTo>
                    <a:pt x="208" y="120"/>
                    <a:pt x="168" y="43"/>
                    <a:pt x="116" y="0"/>
                  </a:cubicBezTo>
                  <a:lnTo>
                    <a:pt x="116" y="0"/>
                  </a:lnTo>
                  <a:cubicBezTo>
                    <a:pt x="110" y="4"/>
                    <a:pt x="103" y="10"/>
                    <a:pt x="96" y="14"/>
                  </a:cubicBezTo>
                  <a:lnTo>
                    <a:pt x="96" y="14"/>
                  </a:lnTo>
                  <a:cubicBezTo>
                    <a:pt x="144" y="52"/>
                    <a:pt x="181" y="122"/>
                    <a:pt x="199" y="207"/>
                  </a:cubicBezTo>
                  <a:lnTo>
                    <a:pt x="199" y="207"/>
                  </a:lnTo>
                  <a:cubicBezTo>
                    <a:pt x="117" y="190"/>
                    <a:pt x="51" y="156"/>
                    <a:pt x="12" y="111"/>
                  </a:cubicBezTo>
                  <a:lnTo>
                    <a:pt x="12" y="111"/>
                  </a:lnTo>
                  <a:cubicBezTo>
                    <a:pt x="8" y="118"/>
                    <a:pt x="3" y="127"/>
                    <a:pt x="0" y="134"/>
                  </a:cubicBezTo>
                  <a:lnTo>
                    <a:pt x="0" y="134"/>
                  </a:lnTo>
                  <a:cubicBezTo>
                    <a:pt x="45" y="181"/>
                    <a:pt x="117" y="217"/>
                    <a:pt x="203" y="233"/>
                  </a:cubicBezTo>
                  <a:lnTo>
                    <a:pt x="203" y="233"/>
                  </a:lnTo>
                  <a:cubicBezTo>
                    <a:pt x="208" y="261"/>
                    <a:pt x="210" y="289"/>
                    <a:pt x="210" y="318"/>
                  </a:cubicBezTo>
                  <a:lnTo>
                    <a:pt x="210" y="318"/>
                  </a:lnTo>
                  <a:cubicBezTo>
                    <a:pt x="210" y="348"/>
                    <a:pt x="208" y="376"/>
                    <a:pt x="203" y="404"/>
                  </a:cubicBezTo>
                  <a:lnTo>
                    <a:pt x="203" y="404"/>
                  </a:lnTo>
                  <a:cubicBezTo>
                    <a:pt x="131" y="417"/>
                    <a:pt x="69" y="445"/>
                    <a:pt x="24" y="481"/>
                  </a:cubicBezTo>
                  <a:lnTo>
                    <a:pt x="24" y="481"/>
                  </a:lnTo>
                  <a:cubicBezTo>
                    <a:pt x="29" y="488"/>
                    <a:pt x="33" y="495"/>
                    <a:pt x="38" y="501"/>
                  </a:cubicBezTo>
                  <a:lnTo>
                    <a:pt x="38" y="501"/>
                  </a:lnTo>
                  <a:cubicBezTo>
                    <a:pt x="78" y="469"/>
                    <a:pt x="134" y="444"/>
                    <a:pt x="199" y="430"/>
                  </a:cubicBezTo>
                  <a:lnTo>
                    <a:pt x="199" y="430"/>
                  </a:lnTo>
                  <a:cubicBezTo>
                    <a:pt x="186" y="492"/>
                    <a:pt x="163" y="545"/>
                    <a:pt x="134" y="584"/>
                  </a:cubicBezTo>
                  <a:lnTo>
                    <a:pt x="134" y="584"/>
                  </a:lnTo>
                  <a:cubicBezTo>
                    <a:pt x="140" y="589"/>
                    <a:pt x="148" y="592"/>
                    <a:pt x="155" y="596"/>
                  </a:cubicBezTo>
                  <a:lnTo>
                    <a:pt x="155" y="596"/>
                  </a:lnTo>
                  <a:cubicBezTo>
                    <a:pt x="188" y="552"/>
                    <a:pt x="213" y="493"/>
                    <a:pt x="225" y="426"/>
                  </a:cubicBezTo>
                  <a:lnTo>
                    <a:pt x="225" y="426"/>
                  </a:lnTo>
                  <a:cubicBezTo>
                    <a:pt x="252" y="421"/>
                    <a:pt x="281" y="419"/>
                    <a:pt x="310" y="419"/>
                  </a:cubicBezTo>
                  <a:lnTo>
                    <a:pt x="310" y="419"/>
                  </a:lnTo>
                  <a:cubicBezTo>
                    <a:pt x="340" y="419"/>
                    <a:pt x="368" y="421"/>
                    <a:pt x="395" y="426"/>
                  </a:cubicBezTo>
                  <a:lnTo>
                    <a:pt x="395" y="426"/>
                  </a:lnTo>
                  <a:cubicBezTo>
                    <a:pt x="408" y="493"/>
                    <a:pt x="433" y="552"/>
                    <a:pt x="466" y="596"/>
                  </a:cubicBezTo>
                  <a:lnTo>
                    <a:pt x="466" y="596"/>
                  </a:lnTo>
                  <a:cubicBezTo>
                    <a:pt x="473" y="592"/>
                    <a:pt x="481" y="589"/>
                    <a:pt x="488" y="584"/>
                  </a:cubicBezTo>
                  <a:lnTo>
                    <a:pt x="488" y="584"/>
                  </a:lnTo>
                  <a:cubicBezTo>
                    <a:pt x="458" y="545"/>
                    <a:pt x="435" y="492"/>
                    <a:pt x="422" y="430"/>
                  </a:cubicBezTo>
                  <a:lnTo>
                    <a:pt x="422" y="430"/>
                  </a:lnTo>
                  <a:cubicBezTo>
                    <a:pt x="487" y="444"/>
                    <a:pt x="544" y="469"/>
                    <a:pt x="583" y="501"/>
                  </a:cubicBezTo>
                  <a:lnTo>
                    <a:pt x="583" y="501"/>
                  </a:lnTo>
                  <a:cubicBezTo>
                    <a:pt x="587" y="495"/>
                    <a:pt x="592" y="488"/>
                    <a:pt x="597" y="481"/>
                  </a:cubicBezTo>
                  <a:lnTo>
                    <a:pt x="597" y="481"/>
                  </a:lnTo>
                  <a:cubicBezTo>
                    <a:pt x="552" y="445"/>
                    <a:pt x="489" y="417"/>
                    <a:pt x="418" y="404"/>
                  </a:cubicBezTo>
                  <a:lnTo>
                    <a:pt x="418" y="404"/>
                  </a:lnTo>
                  <a:cubicBezTo>
                    <a:pt x="413" y="376"/>
                    <a:pt x="411" y="348"/>
                    <a:pt x="411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9AE8C16-467E-6544-8A8B-37F3244D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124" y="4737685"/>
              <a:ext cx="3129780" cy="1300607"/>
            </a:xfrm>
            <a:custGeom>
              <a:avLst/>
              <a:gdLst>
                <a:gd name="connsiteX0" fmla="*/ 2414368 w 3129780"/>
                <a:gd name="connsiteY0" fmla="*/ 1269433 h 1300607"/>
                <a:gd name="connsiteX1" fmla="*/ 2690650 w 3129780"/>
                <a:gd name="connsiteY1" fmla="*/ 1269433 h 1300607"/>
                <a:gd name="connsiteX2" fmla="*/ 2706830 w 3129780"/>
                <a:gd name="connsiteY2" fmla="*/ 1285643 h 1300607"/>
                <a:gd name="connsiteX3" fmla="*/ 2690650 w 3129780"/>
                <a:gd name="connsiteY3" fmla="*/ 1300607 h 1300607"/>
                <a:gd name="connsiteX4" fmla="*/ 2414368 w 3129780"/>
                <a:gd name="connsiteY4" fmla="*/ 1300607 h 1300607"/>
                <a:gd name="connsiteX5" fmla="*/ 2399433 w 3129780"/>
                <a:gd name="connsiteY5" fmla="*/ 1285643 h 1300607"/>
                <a:gd name="connsiteX6" fmla="*/ 2414368 w 3129780"/>
                <a:gd name="connsiteY6" fmla="*/ 1269433 h 1300607"/>
                <a:gd name="connsiteX7" fmla="*/ 1860556 w 3129780"/>
                <a:gd name="connsiteY7" fmla="*/ 1269433 h 1300607"/>
                <a:gd name="connsiteX8" fmla="*/ 2138084 w 3129780"/>
                <a:gd name="connsiteY8" fmla="*/ 1269433 h 1300607"/>
                <a:gd name="connsiteX9" fmla="*/ 2154263 w 3129780"/>
                <a:gd name="connsiteY9" fmla="*/ 1285643 h 1300607"/>
                <a:gd name="connsiteX10" fmla="*/ 2138084 w 3129780"/>
                <a:gd name="connsiteY10" fmla="*/ 1300607 h 1300607"/>
                <a:gd name="connsiteX11" fmla="*/ 1860556 w 3129780"/>
                <a:gd name="connsiteY11" fmla="*/ 1300607 h 1300607"/>
                <a:gd name="connsiteX12" fmla="*/ 1845622 w 3129780"/>
                <a:gd name="connsiteY12" fmla="*/ 1285643 h 1300607"/>
                <a:gd name="connsiteX13" fmla="*/ 1860556 w 3129780"/>
                <a:gd name="connsiteY13" fmla="*/ 1269433 h 1300607"/>
                <a:gd name="connsiteX14" fmla="*/ 1306745 w 3129780"/>
                <a:gd name="connsiteY14" fmla="*/ 1269433 h 1300607"/>
                <a:gd name="connsiteX15" fmla="*/ 1584273 w 3129780"/>
                <a:gd name="connsiteY15" fmla="*/ 1269433 h 1300607"/>
                <a:gd name="connsiteX16" fmla="*/ 1599207 w 3129780"/>
                <a:gd name="connsiteY16" fmla="*/ 1285643 h 1300607"/>
                <a:gd name="connsiteX17" fmla="*/ 1584273 w 3129780"/>
                <a:gd name="connsiteY17" fmla="*/ 1300607 h 1300607"/>
                <a:gd name="connsiteX18" fmla="*/ 1306745 w 3129780"/>
                <a:gd name="connsiteY18" fmla="*/ 1300607 h 1300607"/>
                <a:gd name="connsiteX19" fmla="*/ 1291811 w 3129780"/>
                <a:gd name="connsiteY19" fmla="*/ 1285643 h 1300607"/>
                <a:gd name="connsiteX20" fmla="*/ 1306745 w 3129780"/>
                <a:gd name="connsiteY20" fmla="*/ 1269433 h 1300607"/>
                <a:gd name="connsiteX21" fmla="*/ 754179 w 3129780"/>
                <a:gd name="connsiteY21" fmla="*/ 1269433 h 1300607"/>
                <a:gd name="connsiteX22" fmla="*/ 1031706 w 3129780"/>
                <a:gd name="connsiteY22" fmla="*/ 1269433 h 1300607"/>
                <a:gd name="connsiteX23" fmla="*/ 1046641 w 3129780"/>
                <a:gd name="connsiteY23" fmla="*/ 1285643 h 1300607"/>
                <a:gd name="connsiteX24" fmla="*/ 1031706 w 3129780"/>
                <a:gd name="connsiteY24" fmla="*/ 1300607 h 1300607"/>
                <a:gd name="connsiteX25" fmla="*/ 754179 w 3129780"/>
                <a:gd name="connsiteY25" fmla="*/ 1300607 h 1300607"/>
                <a:gd name="connsiteX26" fmla="*/ 738000 w 3129780"/>
                <a:gd name="connsiteY26" fmla="*/ 1285643 h 1300607"/>
                <a:gd name="connsiteX27" fmla="*/ 754179 w 3129780"/>
                <a:gd name="connsiteY27" fmla="*/ 1269433 h 1300607"/>
                <a:gd name="connsiteX28" fmla="*/ 2971580 w 3129780"/>
                <a:gd name="connsiteY28" fmla="*/ 1268898 h 1300607"/>
                <a:gd name="connsiteX29" fmla="*/ 3113458 w 3129780"/>
                <a:gd name="connsiteY29" fmla="*/ 1268898 h 1300607"/>
                <a:gd name="connsiteX30" fmla="*/ 3129780 w 3129780"/>
                <a:gd name="connsiteY30" fmla="*/ 1285378 h 1300607"/>
                <a:gd name="connsiteX31" fmla="*/ 3113458 w 3129780"/>
                <a:gd name="connsiteY31" fmla="*/ 1300590 h 1300607"/>
                <a:gd name="connsiteX32" fmla="*/ 2971580 w 3129780"/>
                <a:gd name="connsiteY32" fmla="*/ 1300590 h 1300607"/>
                <a:gd name="connsiteX33" fmla="*/ 2955258 w 3129780"/>
                <a:gd name="connsiteY33" fmla="*/ 1285378 h 1300607"/>
                <a:gd name="connsiteX34" fmla="*/ 2971580 w 3129780"/>
                <a:gd name="connsiteY34" fmla="*/ 1268898 h 1300607"/>
                <a:gd name="connsiteX35" fmla="*/ 236459 w 3129780"/>
                <a:gd name="connsiteY35" fmla="*/ 1116520 h 1300607"/>
                <a:gd name="connsiteX36" fmla="*/ 247659 w 3129780"/>
                <a:gd name="connsiteY36" fmla="*/ 1121041 h 1300607"/>
                <a:gd name="connsiteX37" fmla="*/ 484118 w 3129780"/>
                <a:gd name="connsiteY37" fmla="*/ 1245739 h 1300607"/>
                <a:gd name="connsiteX38" fmla="*/ 494074 w 3129780"/>
                <a:gd name="connsiteY38" fmla="*/ 1265691 h 1300607"/>
                <a:gd name="connsiteX39" fmla="*/ 479140 w 3129780"/>
                <a:gd name="connsiteY39" fmla="*/ 1276914 h 1300607"/>
                <a:gd name="connsiteX40" fmla="*/ 475406 w 3129780"/>
                <a:gd name="connsiteY40" fmla="*/ 1276914 h 1300607"/>
                <a:gd name="connsiteX41" fmla="*/ 226503 w 3129780"/>
                <a:gd name="connsiteY41" fmla="*/ 1143487 h 1300607"/>
                <a:gd name="connsiteX42" fmla="*/ 225258 w 3129780"/>
                <a:gd name="connsiteY42" fmla="*/ 1122288 h 1300607"/>
                <a:gd name="connsiteX43" fmla="*/ 236459 w 3129780"/>
                <a:gd name="connsiteY43" fmla="*/ 1116520 h 1300607"/>
                <a:gd name="connsiteX44" fmla="*/ 16179 w 3129780"/>
                <a:gd name="connsiteY44" fmla="*/ 627234 h 1300607"/>
                <a:gd name="connsiteX45" fmla="*/ 32358 w 3129780"/>
                <a:gd name="connsiteY45" fmla="*/ 643445 h 1300607"/>
                <a:gd name="connsiteX46" fmla="*/ 32358 w 3129780"/>
                <a:gd name="connsiteY46" fmla="*/ 650927 h 1300607"/>
                <a:gd name="connsiteX47" fmla="*/ 85872 w 3129780"/>
                <a:gd name="connsiteY47" fmla="*/ 906559 h 1300607"/>
                <a:gd name="connsiteX48" fmla="*/ 78405 w 3129780"/>
                <a:gd name="connsiteY48" fmla="*/ 926511 h 1300607"/>
                <a:gd name="connsiteX49" fmla="*/ 72182 w 3129780"/>
                <a:gd name="connsiteY49" fmla="*/ 927758 h 1300607"/>
                <a:gd name="connsiteX50" fmla="*/ 57248 w 3129780"/>
                <a:gd name="connsiteY50" fmla="*/ 919029 h 1300607"/>
                <a:gd name="connsiteX51" fmla="*/ 0 w 3129780"/>
                <a:gd name="connsiteY51" fmla="*/ 650927 h 1300607"/>
                <a:gd name="connsiteX52" fmla="*/ 0 w 3129780"/>
                <a:gd name="connsiteY52" fmla="*/ 643445 h 1300607"/>
                <a:gd name="connsiteX53" fmla="*/ 16179 w 3129780"/>
                <a:gd name="connsiteY53" fmla="*/ 627234 h 1300607"/>
                <a:gd name="connsiteX54" fmla="*/ 249837 w 3129780"/>
                <a:gd name="connsiteY54" fmla="*/ 143715 h 1300607"/>
                <a:gd name="connsiteX55" fmla="*/ 260105 w 3129780"/>
                <a:gd name="connsiteY55" fmla="*/ 149638 h 1300607"/>
                <a:gd name="connsiteX56" fmla="*/ 257616 w 3129780"/>
                <a:gd name="connsiteY56" fmla="*/ 172084 h 1300607"/>
                <a:gd name="connsiteX57" fmla="*/ 92094 w 3129780"/>
                <a:gd name="connsiteY57" fmla="*/ 381578 h 1300607"/>
                <a:gd name="connsiteX58" fmla="*/ 78405 w 3129780"/>
                <a:gd name="connsiteY58" fmla="*/ 391554 h 1300607"/>
                <a:gd name="connsiteX59" fmla="*/ 70938 w 3129780"/>
                <a:gd name="connsiteY59" fmla="*/ 390307 h 1300607"/>
                <a:gd name="connsiteX60" fmla="*/ 63470 w 3129780"/>
                <a:gd name="connsiteY60" fmla="*/ 369108 h 1300607"/>
                <a:gd name="connsiteX61" fmla="*/ 237703 w 3129780"/>
                <a:gd name="connsiteY61" fmla="*/ 147144 h 1300607"/>
                <a:gd name="connsiteX62" fmla="*/ 249837 w 3129780"/>
                <a:gd name="connsiteY62" fmla="*/ 143715 h 1300607"/>
                <a:gd name="connsiteX63" fmla="*/ 1602667 w 3129780"/>
                <a:gd name="connsiteY63" fmla="*/ 2 h 1300607"/>
                <a:gd name="connsiteX64" fmla="*/ 1745566 w 3129780"/>
                <a:gd name="connsiteY64" fmla="*/ 2 h 1300607"/>
                <a:gd name="connsiteX65" fmla="*/ 1762005 w 3129780"/>
                <a:gd name="connsiteY65" fmla="*/ 16481 h 1300607"/>
                <a:gd name="connsiteX66" fmla="*/ 1745566 w 3129780"/>
                <a:gd name="connsiteY66" fmla="*/ 31693 h 1300607"/>
                <a:gd name="connsiteX67" fmla="*/ 1602667 w 3129780"/>
                <a:gd name="connsiteY67" fmla="*/ 31693 h 1300607"/>
                <a:gd name="connsiteX68" fmla="*/ 1587492 w 3129780"/>
                <a:gd name="connsiteY68" fmla="*/ 16481 h 1300607"/>
                <a:gd name="connsiteX69" fmla="*/ 1602667 w 3129780"/>
                <a:gd name="connsiteY69" fmla="*/ 2 h 1300607"/>
                <a:gd name="connsiteX70" fmla="*/ 1044152 w 3129780"/>
                <a:gd name="connsiteY70" fmla="*/ 0 h 1300607"/>
                <a:gd name="connsiteX71" fmla="*/ 1321680 w 3129780"/>
                <a:gd name="connsiteY71" fmla="*/ 0 h 1300607"/>
                <a:gd name="connsiteX72" fmla="*/ 1336614 w 3129780"/>
                <a:gd name="connsiteY72" fmla="*/ 16211 h 1300607"/>
                <a:gd name="connsiteX73" fmla="*/ 1321680 w 3129780"/>
                <a:gd name="connsiteY73" fmla="*/ 31174 h 1300607"/>
                <a:gd name="connsiteX74" fmla="*/ 1044152 w 3129780"/>
                <a:gd name="connsiteY74" fmla="*/ 31174 h 1300607"/>
                <a:gd name="connsiteX75" fmla="*/ 1029217 w 3129780"/>
                <a:gd name="connsiteY75" fmla="*/ 16211 h 1300607"/>
                <a:gd name="connsiteX76" fmla="*/ 1044152 w 3129780"/>
                <a:gd name="connsiteY76" fmla="*/ 0 h 1300607"/>
                <a:gd name="connsiteX77" fmla="*/ 649639 w 3129780"/>
                <a:gd name="connsiteY77" fmla="*/ 0 h 1300607"/>
                <a:gd name="connsiteX78" fmla="*/ 767868 w 3129780"/>
                <a:gd name="connsiteY78" fmla="*/ 0 h 1300607"/>
                <a:gd name="connsiteX79" fmla="*/ 784047 w 3129780"/>
                <a:gd name="connsiteY79" fmla="*/ 16211 h 1300607"/>
                <a:gd name="connsiteX80" fmla="*/ 767868 w 3129780"/>
                <a:gd name="connsiteY80" fmla="*/ 31174 h 1300607"/>
                <a:gd name="connsiteX81" fmla="*/ 649639 w 3129780"/>
                <a:gd name="connsiteY81" fmla="*/ 31174 h 1300607"/>
                <a:gd name="connsiteX82" fmla="*/ 496563 w 3129780"/>
                <a:gd name="connsiteY82" fmla="*/ 49879 h 1300607"/>
                <a:gd name="connsiteX83" fmla="*/ 492830 w 3129780"/>
                <a:gd name="connsiteY83" fmla="*/ 51126 h 1300607"/>
                <a:gd name="connsiteX84" fmla="*/ 477895 w 3129780"/>
                <a:gd name="connsiteY84" fmla="*/ 38656 h 1300607"/>
                <a:gd name="connsiteX85" fmla="*/ 489096 w 3129780"/>
                <a:gd name="connsiteY85" fmla="*/ 19952 h 1300607"/>
                <a:gd name="connsiteX86" fmla="*/ 649639 w 3129780"/>
                <a:gd name="connsiteY86" fmla="*/ 0 h 130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29780" h="1300607">
                  <a:moveTo>
                    <a:pt x="2414368" y="1269433"/>
                  </a:moveTo>
                  <a:lnTo>
                    <a:pt x="2690650" y="1269433"/>
                  </a:lnTo>
                  <a:cubicBezTo>
                    <a:pt x="2700608" y="1269433"/>
                    <a:pt x="2706830" y="1275667"/>
                    <a:pt x="2706830" y="1285643"/>
                  </a:cubicBezTo>
                  <a:cubicBezTo>
                    <a:pt x="2706830" y="1293125"/>
                    <a:pt x="2700608" y="1300607"/>
                    <a:pt x="2690650" y="1300607"/>
                  </a:cubicBezTo>
                  <a:lnTo>
                    <a:pt x="2414368" y="1300607"/>
                  </a:lnTo>
                  <a:cubicBezTo>
                    <a:pt x="2405656" y="1300607"/>
                    <a:pt x="2399433" y="1293125"/>
                    <a:pt x="2399433" y="1285643"/>
                  </a:cubicBezTo>
                  <a:cubicBezTo>
                    <a:pt x="2399433" y="1275667"/>
                    <a:pt x="2405656" y="1269433"/>
                    <a:pt x="2414368" y="1269433"/>
                  </a:cubicBezTo>
                  <a:close/>
                  <a:moveTo>
                    <a:pt x="1860556" y="1269433"/>
                  </a:moveTo>
                  <a:lnTo>
                    <a:pt x="2138084" y="1269433"/>
                  </a:lnTo>
                  <a:cubicBezTo>
                    <a:pt x="2146796" y="1269433"/>
                    <a:pt x="2154263" y="1275667"/>
                    <a:pt x="2154263" y="1285643"/>
                  </a:cubicBezTo>
                  <a:cubicBezTo>
                    <a:pt x="2154263" y="1293125"/>
                    <a:pt x="2146796" y="1300607"/>
                    <a:pt x="2138084" y="1300607"/>
                  </a:cubicBezTo>
                  <a:lnTo>
                    <a:pt x="1860556" y="1300607"/>
                  </a:lnTo>
                  <a:cubicBezTo>
                    <a:pt x="1851845" y="1300607"/>
                    <a:pt x="1845622" y="1293125"/>
                    <a:pt x="1845622" y="1285643"/>
                  </a:cubicBezTo>
                  <a:cubicBezTo>
                    <a:pt x="1845622" y="1275667"/>
                    <a:pt x="1851845" y="1269433"/>
                    <a:pt x="1860556" y="1269433"/>
                  </a:cubicBezTo>
                  <a:close/>
                  <a:moveTo>
                    <a:pt x="1306745" y="1269433"/>
                  </a:moveTo>
                  <a:lnTo>
                    <a:pt x="1584273" y="1269433"/>
                  </a:lnTo>
                  <a:cubicBezTo>
                    <a:pt x="1592985" y="1269433"/>
                    <a:pt x="1599207" y="1275667"/>
                    <a:pt x="1599207" y="1285643"/>
                  </a:cubicBezTo>
                  <a:cubicBezTo>
                    <a:pt x="1599207" y="1293125"/>
                    <a:pt x="1592985" y="1300607"/>
                    <a:pt x="1584273" y="1300607"/>
                  </a:cubicBezTo>
                  <a:lnTo>
                    <a:pt x="1306745" y="1300607"/>
                  </a:lnTo>
                  <a:cubicBezTo>
                    <a:pt x="1299278" y="1300607"/>
                    <a:pt x="1291811" y="1293125"/>
                    <a:pt x="1291811" y="1285643"/>
                  </a:cubicBezTo>
                  <a:cubicBezTo>
                    <a:pt x="1291811" y="1275667"/>
                    <a:pt x="1299278" y="1269433"/>
                    <a:pt x="1306745" y="1269433"/>
                  </a:cubicBezTo>
                  <a:close/>
                  <a:moveTo>
                    <a:pt x="754179" y="1269433"/>
                  </a:moveTo>
                  <a:lnTo>
                    <a:pt x="1031706" y="1269433"/>
                  </a:lnTo>
                  <a:cubicBezTo>
                    <a:pt x="1039174" y="1269433"/>
                    <a:pt x="1046641" y="1275667"/>
                    <a:pt x="1046641" y="1285643"/>
                  </a:cubicBezTo>
                  <a:cubicBezTo>
                    <a:pt x="1046641" y="1293125"/>
                    <a:pt x="1039174" y="1300607"/>
                    <a:pt x="1031706" y="1300607"/>
                  </a:cubicBezTo>
                  <a:lnTo>
                    <a:pt x="754179" y="1300607"/>
                  </a:lnTo>
                  <a:cubicBezTo>
                    <a:pt x="745467" y="1300607"/>
                    <a:pt x="738000" y="1293125"/>
                    <a:pt x="738000" y="1285643"/>
                  </a:cubicBezTo>
                  <a:cubicBezTo>
                    <a:pt x="738000" y="1275667"/>
                    <a:pt x="745467" y="1269433"/>
                    <a:pt x="754179" y="1269433"/>
                  </a:cubicBezTo>
                  <a:close/>
                  <a:moveTo>
                    <a:pt x="2971580" y="1268898"/>
                  </a:moveTo>
                  <a:lnTo>
                    <a:pt x="3113458" y="1268898"/>
                  </a:lnTo>
                  <a:cubicBezTo>
                    <a:pt x="3122248" y="1268898"/>
                    <a:pt x="3129780" y="1275237"/>
                    <a:pt x="3129780" y="1285378"/>
                  </a:cubicBezTo>
                  <a:cubicBezTo>
                    <a:pt x="3129780" y="1292984"/>
                    <a:pt x="3122248" y="1300590"/>
                    <a:pt x="3113458" y="1300590"/>
                  </a:cubicBezTo>
                  <a:lnTo>
                    <a:pt x="2971580" y="1300590"/>
                  </a:lnTo>
                  <a:cubicBezTo>
                    <a:pt x="2962792" y="1300590"/>
                    <a:pt x="2955258" y="1292984"/>
                    <a:pt x="2955258" y="1285378"/>
                  </a:cubicBezTo>
                  <a:cubicBezTo>
                    <a:pt x="2955258" y="1275237"/>
                    <a:pt x="2962792" y="1268898"/>
                    <a:pt x="2971580" y="1268898"/>
                  </a:cubicBezTo>
                  <a:close/>
                  <a:moveTo>
                    <a:pt x="236459" y="1116520"/>
                  </a:moveTo>
                  <a:cubicBezTo>
                    <a:pt x="240504" y="1116365"/>
                    <a:pt x="244548" y="1117923"/>
                    <a:pt x="247659" y="1121041"/>
                  </a:cubicBezTo>
                  <a:cubicBezTo>
                    <a:pt x="316108" y="1179649"/>
                    <a:pt x="397002" y="1222047"/>
                    <a:pt x="484118" y="1245739"/>
                  </a:cubicBezTo>
                  <a:cubicBezTo>
                    <a:pt x="492830" y="1249480"/>
                    <a:pt x="496563" y="1258209"/>
                    <a:pt x="494074" y="1265691"/>
                  </a:cubicBezTo>
                  <a:cubicBezTo>
                    <a:pt x="492830" y="1273173"/>
                    <a:pt x="486607" y="1276914"/>
                    <a:pt x="479140" y="1276914"/>
                  </a:cubicBezTo>
                  <a:cubicBezTo>
                    <a:pt x="477895" y="1276914"/>
                    <a:pt x="476651" y="1276914"/>
                    <a:pt x="475406" y="1276914"/>
                  </a:cubicBezTo>
                  <a:cubicBezTo>
                    <a:pt x="384556" y="1251974"/>
                    <a:pt x="298685" y="1205836"/>
                    <a:pt x="226503" y="1143487"/>
                  </a:cubicBezTo>
                  <a:cubicBezTo>
                    <a:pt x="220280" y="1138499"/>
                    <a:pt x="220280" y="1128523"/>
                    <a:pt x="225258" y="1122288"/>
                  </a:cubicBezTo>
                  <a:cubicBezTo>
                    <a:pt x="228370" y="1118547"/>
                    <a:pt x="232414" y="1116676"/>
                    <a:pt x="236459" y="1116520"/>
                  </a:cubicBezTo>
                  <a:close/>
                  <a:moveTo>
                    <a:pt x="16179" y="627234"/>
                  </a:moveTo>
                  <a:cubicBezTo>
                    <a:pt x="24890" y="627234"/>
                    <a:pt x="32358" y="634716"/>
                    <a:pt x="32358" y="643445"/>
                  </a:cubicBezTo>
                  <a:lnTo>
                    <a:pt x="32358" y="650927"/>
                  </a:lnTo>
                  <a:cubicBezTo>
                    <a:pt x="32358" y="739463"/>
                    <a:pt x="49781" y="825505"/>
                    <a:pt x="85872" y="906559"/>
                  </a:cubicBezTo>
                  <a:cubicBezTo>
                    <a:pt x="90850" y="914041"/>
                    <a:pt x="85872" y="922770"/>
                    <a:pt x="78405" y="926511"/>
                  </a:cubicBezTo>
                  <a:cubicBezTo>
                    <a:pt x="77160" y="927758"/>
                    <a:pt x="74671" y="927758"/>
                    <a:pt x="72182" y="927758"/>
                  </a:cubicBezTo>
                  <a:cubicBezTo>
                    <a:pt x="65960" y="927758"/>
                    <a:pt x="60981" y="924017"/>
                    <a:pt x="57248" y="919029"/>
                  </a:cubicBezTo>
                  <a:cubicBezTo>
                    <a:pt x="19912" y="834234"/>
                    <a:pt x="0" y="743204"/>
                    <a:pt x="0" y="650927"/>
                  </a:cubicBezTo>
                  <a:lnTo>
                    <a:pt x="0" y="643445"/>
                  </a:lnTo>
                  <a:cubicBezTo>
                    <a:pt x="0" y="634716"/>
                    <a:pt x="7467" y="627234"/>
                    <a:pt x="16179" y="627234"/>
                  </a:cubicBezTo>
                  <a:close/>
                  <a:moveTo>
                    <a:pt x="249837" y="143715"/>
                  </a:moveTo>
                  <a:cubicBezTo>
                    <a:pt x="253882" y="144027"/>
                    <a:pt x="257616" y="145897"/>
                    <a:pt x="260105" y="149638"/>
                  </a:cubicBezTo>
                  <a:cubicBezTo>
                    <a:pt x="265083" y="155873"/>
                    <a:pt x="265083" y="165849"/>
                    <a:pt x="257616" y="172084"/>
                  </a:cubicBezTo>
                  <a:cubicBezTo>
                    <a:pt x="189167" y="228198"/>
                    <a:pt x="131919" y="301771"/>
                    <a:pt x="92094" y="381578"/>
                  </a:cubicBezTo>
                  <a:cubicBezTo>
                    <a:pt x="89605" y="387813"/>
                    <a:pt x="84627" y="391554"/>
                    <a:pt x="78405" y="391554"/>
                  </a:cubicBezTo>
                  <a:cubicBezTo>
                    <a:pt x="75916" y="391554"/>
                    <a:pt x="73427" y="390307"/>
                    <a:pt x="70938" y="390307"/>
                  </a:cubicBezTo>
                  <a:cubicBezTo>
                    <a:pt x="63470" y="385319"/>
                    <a:pt x="59737" y="376590"/>
                    <a:pt x="63470" y="369108"/>
                  </a:cubicBezTo>
                  <a:cubicBezTo>
                    <a:pt x="104540" y="284313"/>
                    <a:pt x="164277" y="207000"/>
                    <a:pt x="237703" y="147144"/>
                  </a:cubicBezTo>
                  <a:cubicBezTo>
                    <a:pt x="241437" y="144650"/>
                    <a:pt x="245792" y="143403"/>
                    <a:pt x="249837" y="143715"/>
                  </a:cubicBezTo>
                  <a:close/>
                  <a:moveTo>
                    <a:pt x="1602667" y="2"/>
                  </a:moveTo>
                  <a:lnTo>
                    <a:pt x="1745566" y="2"/>
                  </a:lnTo>
                  <a:cubicBezTo>
                    <a:pt x="1754418" y="2"/>
                    <a:pt x="1762005" y="6340"/>
                    <a:pt x="1762005" y="16481"/>
                  </a:cubicBezTo>
                  <a:cubicBezTo>
                    <a:pt x="1762005" y="25355"/>
                    <a:pt x="1754418" y="31693"/>
                    <a:pt x="1745566" y="31693"/>
                  </a:cubicBezTo>
                  <a:lnTo>
                    <a:pt x="1602667" y="31693"/>
                  </a:lnTo>
                  <a:cubicBezTo>
                    <a:pt x="1593815" y="31693"/>
                    <a:pt x="1587492" y="25355"/>
                    <a:pt x="1587492" y="16481"/>
                  </a:cubicBezTo>
                  <a:cubicBezTo>
                    <a:pt x="1587492" y="6340"/>
                    <a:pt x="1593815" y="2"/>
                    <a:pt x="1602667" y="2"/>
                  </a:cubicBezTo>
                  <a:close/>
                  <a:moveTo>
                    <a:pt x="1044152" y="0"/>
                  </a:moveTo>
                  <a:lnTo>
                    <a:pt x="1321680" y="0"/>
                  </a:lnTo>
                  <a:cubicBezTo>
                    <a:pt x="1330391" y="0"/>
                    <a:pt x="1336614" y="6235"/>
                    <a:pt x="1336614" y="16211"/>
                  </a:cubicBezTo>
                  <a:cubicBezTo>
                    <a:pt x="1336614" y="24939"/>
                    <a:pt x="1330391" y="31174"/>
                    <a:pt x="1321680" y="31174"/>
                  </a:cubicBezTo>
                  <a:lnTo>
                    <a:pt x="1044152" y="31174"/>
                  </a:lnTo>
                  <a:cubicBezTo>
                    <a:pt x="1036685" y="31174"/>
                    <a:pt x="1029217" y="24939"/>
                    <a:pt x="1029217" y="16211"/>
                  </a:cubicBezTo>
                  <a:cubicBezTo>
                    <a:pt x="1029217" y="6235"/>
                    <a:pt x="1036685" y="0"/>
                    <a:pt x="1044152" y="0"/>
                  </a:cubicBezTo>
                  <a:close/>
                  <a:moveTo>
                    <a:pt x="649639" y="0"/>
                  </a:moveTo>
                  <a:lnTo>
                    <a:pt x="767868" y="0"/>
                  </a:lnTo>
                  <a:cubicBezTo>
                    <a:pt x="776580" y="0"/>
                    <a:pt x="784047" y="6235"/>
                    <a:pt x="784047" y="16211"/>
                  </a:cubicBezTo>
                  <a:cubicBezTo>
                    <a:pt x="784047" y="24939"/>
                    <a:pt x="776580" y="31174"/>
                    <a:pt x="767868" y="31174"/>
                  </a:cubicBezTo>
                  <a:lnTo>
                    <a:pt x="649639" y="31174"/>
                  </a:lnTo>
                  <a:cubicBezTo>
                    <a:pt x="597369" y="31174"/>
                    <a:pt x="546344" y="38656"/>
                    <a:pt x="496563" y="49879"/>
                  </a:cubicBezTo>
                  <a:cubicBezTo>
                    <a:pt x="495319" y="51126"/>
                    <a:pt x="494074" y="51126"/>
                    <a:pt x="492830" y="51126"/>
                  </a:cubicBezTo>
                  <a:cubicBezTo>
                    <a:pt x="486607" y="51126"/>
                    <a:pt x="479140" y="47385"/>
                    <a:pt x="477895" y="38656"/>
                  </a:cubicBezTo>
                  <a:cubicBezTo>
                    <a:pt x="475406" y="31174"/>
                    <a:pt x="480384" y="22446"/>
                    <a:pt x="489096" y="19952"/>
                  </a:cubicBezTo>
                  <a:cubicBezTo>
                    <a:pt x="541366" y="6235"/>
                    <a:pt x="594880" y="0"/>
                    <a:pt x="649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9" name="Freeform 230">
              <a:extLst>
                <a:ext uri="{FF2B5EF4-FFF2-40B4-BE49-F238E27FC236}">
                  <a16:creationId xmlns:a16="http://schemas.microsoft.com/office/drawing/2014/main" id="{B8F95988-25B4-7444-A6EA-32CF2BEBA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574" y="6171374"/>
              <a:ext cx="93380" cy="93380"/>
            </a:xfrm>
            <a:custGeom>
              <a:avLst/>
              <a:gdLst>
                <a:gd name="T0" fmla="*/ 72 w 73"/>
                <a:gd name="T1" fmla="*/ 36 h 73"/>
                <a:gd name="T2" fmla="*/ 72 w 73"/>
                <a:gd name="T3" fmla="*/ 36 h 73"/>
                <a:gd name="T4" fmla="*/ 36 w 73"/>
                <a:gd name="T5" fmla="*/ 72 h 73"/>
                <a:gd name="T6" fmla="*/ 36 w 73"/>
                <a:gd name="T7" fmla="*/ 72 h 73"/>
                <a:gd name="T8" fmla="*/ 0 w 73"/>
                <a:gd name="T9" fmla="*/ 36 h 73"/>
                <a:gd name="T10" fmla="*/ 0 w 73"/>
                <a:gd name="T11" fmla="*/ 36 h 73"/>
                <a:gd name="T12" fmla="*/ 36 w 73"/>
                <a:gd name="T13" fmla="*/ 0 h 73"/>
                <a:gd name="T14" fmla="*/ 36 w 73"/>
                <a:gd name="T15" fmla="*/ 0 h 73"/>
                <a:gd name="T16" fmla="*/ 72 w 73"/>
                <a:gd name="T1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>
                  <a:moveTo>
                    <a:pt x="72" y="36"/>
                  </a:moveTo>
                  <a:lnTo>
                    <a:pt x="72" y="36"/>
                  </a:lnTo>
                  <a:cubicBezTo>
                    <a:pt x="72" y="56"/>
                    <a:pt x="56" y="72"/>
                    <a:pt x="36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lnTo>
                    <a:pt x="0" y="36"/>
                  </a:lnTo>
                  <a:cubicBezTo>
                    <a:pt x="0" y="16"/>
                    <a:pt x="16" y="0"/>
                    <a:pt x="36" y="0"/>
                  </a:cubicBezTo>
                  <a:lnTo>
                    <a:pt x="36" y="0"/>
                  </a:lnTo>
                  <a:cubicBezTo>
                    <a:pt x="56" y="0"/>
                    <a:pt x="72" y="16"/>
                    <a:pt x="72" y="36"/>
                  </a:cubicBezTo>
                </a:path>
              </a:pathLst>
            </a:custGeom>
            <a:solidFill>
              <a:srgbClr val="DC54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0" name="Freeform 231">
              <a:extLst>
                <a:ext uri="{FF2B5EF4-FFF2-40B4-BE49-F238E27FC236}">
                  <a16:creationId xmlns:a16="http://schemas.microsoft.com/office/drawing/2014/main" id="{D9196DD1-566B-AC49-B3C3-CB23F2DC2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8339" y="6171374"/>
              <a:ext cx="93380" cy="93380"/>
            </a:xfrm>
            <a:custGeom>
              <a:avLst/>
              <a:gdLst>
                <a:gd name="T0" fmla="*/ 72 w 73"/>
                <a:gd name="T1" fmla="*/ 36 h 73"/>
                <a:gd name="T2" fmla="*/ 72 w 73"/>
                <a:gd name="T3" fmla="*/ 36 h 73"/>
                <a:gd name="T4" fmla="*/ 36 w 73"/>
                <a:gd name="T5" fmla="*/ 72 h 73"/>
                <a:gd name="T6" fmla="*/ 36 w 73"/>
                <a:gd name="T7" fmla="*/ 72 h 73"/>
                <a:gd name="T8" fmla="*/ 0 w 73"/>
                <a:gd name="T9" fmla="*/ 36 h 73"/>
                <a:gd name="T10" fmla="*/ 0 w 73"/>
                <a:gd name="T11" fmla="*/ 36 h 73"/>
                <a:gd name="T12" fmla="*/ 36 w 73"/>
                <a:gd name="T13" fmla="*/ 0 h 73"/>
                <a:gd name="T14" fmla="*/ 36 w 73"/>
                <a:gd name="T15" fmla="*/ 0 h 73"/>
                <a:gd name="T16" fmla="*/ 72 w 73"/>
                <a:gd name="T1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>
                  <a:moveTo>
                    <a:pt x="72" y="36"/>
                  </a:moveTo>
                  <a:lnTo>
                    <a:pt x="72" y="36"/>
                  </a:lnTo>
                  <a:cubicBezTo>
                    <a:pt x="72" y="56"/>
                    <a:pt x="56" y="72"/>
                    <a:pt x="36" y="72"/>
                  </a:cubicBezTo>
                  <a:lnTo>
                    <a:pt x="36" y="72"/>
                  </a:lnTo>
                  <a:cubicBezTo>
                    <a:pt x="17" y="72"/>
                    <a:pt x="0" y="56"/>
                    <a:pt x="0" y="36"/>
                  </a:cubicBezTo>
                  <a:lnTo>
                    <a:pt x="0" y="36"/>
                  </a:lnTo>
                  <a:cubicBezTo>
                    <a:pt x="0" y="16"/>
                    <a:pt x="17" y="0"/>
                    <a:pt x="36" y="0"/>
                  </a:cubicBezTo>
                  <a:lnTo>
                    <a:pt x="36" y="0"/>
                  </a:lnTo>
                  <a:cubicBezTo>
                    <a:pt x="56" y="0"/>
                    <a:pt x="72" y="16"/>
                    <a:pt x="72" y="36"/>
                  </a:cubicBezTo>
                </a:path>
              </a:pathLst>
            </a:custGeom>
            <a:solidFill>
              <a:srgbClr val="2DA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1" name="Freeform 232">
              <a:extLst>
                <a:ext uri="{FF2B5EF4-FFF2-40B4-BE49-F238E27FC236}">
                  <a16:creationId xmlns:a16="http://schemas.microsoft.com/office/drawing/2014/main" id="{95A5163C-B498-5D45-8D40-61A2D17A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0591" y="6171374"/>
              <a:ext cx="93383" cy="93380"/>
            </a:xfrm>
            <a:custGeom>
              <a:avLst/>
              <a:gdLst>
                <a:gd name="T0" fmla="*/ 72 w 73"/>
                <a:gd name="T1" fmla="*/ 36 h 73"/>
                <a:gd name="T2" fmla="*/ 72 w 73"/>
                <a:gd name="T3" fmla="*/ 36 h 73"/>
                <a:gd name="T4" fmla="*/ 36 w 73"/>
                <a:gd name="T5" fmla="*/ 72 h 73"/>
                <a:gd name="T6" fmla="*/ 36 w 73"/>
                <a:gd name="T7" fmla="*/ 72 h 73"/>
                <a:gd name="T8" fmla="*/ 0 w 73"/>
                <a:gd name="T9" fmla="*/ 36 h 73"/>
                <a:gd name="T10" fmla="*/ 0 w 73"/>
                <a:gd name="T11" fmla="*/ 36 h 73"/>
                <a:gd name="T12" fmla="*/ 36 w 73"/>
                <a:gd name="T13" fmla="*/ 0 h 73"/>
                <a:gd name="T14" fmla="*/ 36 w 73"/>
                <a:gd name="T15" fmla="*/ 0 h 73"/>
                <a:gd name="T16" fmla="*/ 72 w 73"/>
                <a:gd name="T1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>
                  <a:moveTo>
                    <a:pt x="72" y="36"/>
                  </a:moveTo>
                  <a:lnTo>
                    <a:pt x="72" y="36"/>
                  </a:lnTo>
                  <a:cubicBezTo>
                    <a:pt x="72" y="56"/>
                    <a:pt x="56" y="72"/>
                    <a:pt x="36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lnTo>
                    <a:pt x="0" y="36"/>
                  </a:lnTo>
                  <a:cubicBezTo>
                    <a:pt x="0" y="16"/>
                    <a:pt x="16" y="0"/>
                    <a:pt x="36" y="0"/>
                  </a:cubicBezTo>
                  <a:lnTo>
                    <a:pt x="36" y="0"/>
                  </a:lnTo>
                  <a:cubicBezTo>
                    <a:pt x="56" y="0"/>
                    <a:pt x="72" y="16"/>
                    <a:pt x="72" y="36"/>
                  </a:cubicBezTo>
                </a:path>
              </a:pathLst>
            </a:custGeom>
            <a:solidFill>
              <a:srgbClr val="5A8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2" name="Freeform 233">
              <a:extLst>
                <a:ext uri="{FF2B5EF4-FFF2-40B4-BE49-F238E27FC236}">
                  <a16:creationId xmlns:a16="http://schemas.microsoft.com/office/drawing/2014/main" id="{3C3B8B2E-C96D-8340-A6E7-AC0D30B0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2971" y="5611083"/>
              <a:ext cx="626206" cy="796490"/>
            </a:xfrm>
            <a:custGeom>
              <a:avLst/>
              <a:gdLst>
                <a:gd name="T0" fmla="*/ 502 w 503"/>
                <a:gd name="T1" fmla="*/ 605 h 639"/>
                <a:gd name="T2" fmla="*/ 377 w 503"/>
                <a:gd name="T3" fmla="*/ 383 h 639"/>
                <a:gd name="T4" fmla="*/ 377 w 503"/>
                <a:gd name="T5" fmla="*/ 383 h 639"/>
                <a:gd name="T6" fmla="*/ 327 w 503"/>
                <a:gd name="T7" fmla="*/ 508 h 639"/>
                <a:gd name="T8" fmla="*/ 304 w 503"/>
                <a:gd name="T9" fmla="*/ 521 h 639"/>
                <a:gd name="T10" fmla="*/ 304 w 503"/>
                <a:gd name="T11" fmla="*/ 521 h 639"/>
                <a:gd name="T12" fmla="*/ 263 w 503"/>
                <a:gd name="T13" fmla="*/ 513 h 639"/>
                <a:gd name="T14" fmla="*/ 115 w 503"/>
                <a:gd name="T15" fmla="*/ 250 h 639"/>
                <a:gd name="T16" fmla="*/ 115 w 503"/>
                <a:gd name="T17" fmla="*/ 250 h 639"/>
                <a:gd name="T18" fmla="*/ 130 w 503"/>
                <a:gd name="T19" fmla="*/ 211 h 639"/>
                <a:gd name="T20" fmla="*/ 153 w 503"/>
                <a:gd name="T21" fmla="*/ 198 h 639"/>
                <a:gd name="T22" fmla="*/ 153 w 503"/>
                <a:gd name="T23" fmla="*/ 198 h 639"/>
                <a:gd name="T24" fmla="*/ 286 w 503"/>
                <a:gd name="T25" fmla="*/ 222 h 639"/>
                <a:gd name="T26" fmla="*/ 162 w 503"/>
                <a:gd name="T27" fmla="*/ 0 h 639"/>
                <a:gd name="T28" fmla="*/ 162 w 503"/>
                <a:gd name="T29" fmla="*/ 0 h 639"/>
                <a:gd name="T30" fmla="*/ 109 w 503"/>
                <a:gd name="T31" fmla="*/ 114 h 639"/>
                <a:gd name="T32" fmla="*/ 84 w 503"/>
                <a:gd name="T33" fmla="*/ 128 h 639"/>
                <a:gd name="T34" fmla="*/ 84 w 503"/>
                <a:gd name="T35" fmla="*/ 128 h 639"/>
                <a:gd name="T36" fmla="*/ 33 w 503"/>
                <a:gd name="T37" fmla="*/ 297 h 639"/>
                <a:gd name="T38" fmla="*/ 180 w 503"/>
                <a:gd name="T39" fmla="*/ 559 h 639"/>
                <a:gd name="T40" fmla="*/ 180 w 503"/>
                <a:gd name="T41" fmla="*/ 559 h 639"/>
                <a:gd name="T42" fmla="*/ 351 w 503"/>
                <a:gd name="T43" fmla="*/ 604 h 639"/>
                <a:gd name="T44" fmla="*/ 376 w 503"/>
                <a:gd name="T45" fmla="*/ 589 h 639"/>
                <a:gd name="T46" fmla="*/ 376 w 503"/>
                <a:gd name="T47" fmla="*/ 589 h 639"/>
                <a:gd name="T48" fmla="*/ 502 w 503"/>
                <a:gd name="T49" fmla="*/ 60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" h="639">
                  <a:moveTo>
                    <a:pt x="502" y="605"/>
                  </a:moveTo>
                  <a:lnTo>
                    <a:pt x="377" y="383"/>
                  </a:lnTo>
                  <a:lnTo>
                    <a:pt x="377" y="383"/>
                  </a:lnTo>
                  <a:cubicBezTo>
                    <a:pt x="332" y="408"/>
                    <a:pt x="313" y="461"/>
                    <a:pt x="327" y="508"/>
                  </a:cubicBezTo>
                  <a:lnTo>
                    <a:pt x="304" y="521"/>
                  </a:lnTo>
                  <a:lnTo>
                    <a:pt x="304" y="521"/>
                  </a:lnTo>
                  <a:cubicBezTo>
                    <a:pt x="289" y="530"/>
                    <a:pt x="270" y="526"/>
                    <a:pt x="263" y="513"/>
                  </a:cubicBezTo>
                  <a:lnTo>
                    <a:pt x="115" y="250"/>
                  </a:lnTo>
                  <a:lnTo>
                    <a:pt x="115" y="250"/>
                  </a:lnTo>
                  <a:cubicBezTo>
                    <a:pt x="108" y="237"/>
                    <a:pt x="115" y="219"/>
                    <a:pt x="130" y="211"/>
                  </a:cubicBezTo>
                  <a:lnTo>
                    <a:pt x="153" y="198"/>
                  </a:lnTo>
                  <a:lnTo>
                    <a:pt x="153" y="198"/>
                  </a:lnTo>
                  <a:cubicBezTo>
                    <a:pt x="185" y="237"/>
                    <a:pt x="241" y="248"/>
                    <a:pt x="286" y="222"/>
                  </a:cubicBezTo>
                  <a:lnTo>
                    <a:pt x="162" y="0"/>
                  </a:lnTo>
                  <a:lnTo>
                    <a:pt x="162" y="0"/>
                  </a:lnTo>
                  <a:cubicBezTo>
                    <a:pt x="120" y="23"/>
                    <a:pt x="100" y="70"/>
                    <a:pt x="109" y="114"/>
                  </a:cubicBezTo>
                  <a:lnTo>
                    <a:pt x="84" y="128"/>
                  </a:lnTo>
                  <a:lnTo>
                    <a:pt x="84" y="128"/>
                  </a:lnTo>
                  <a:cubicBezTo>
                    <a:pt x="23" y="163"/>
                    <a:pt x="0" y="238"/>
                    <a:pt x="33" y="297"/>
                  </a:cubicBezTo>
                  <a:lnTo>
                    <a:pt x="180" y="559"/>
                  </a:lnTo>
                  <a:lnTo>
                    <a:pt x="180" y="559"/>
                  </a:lnTo>
                  <a:cubicBezTo>
                    <a:pt x="213" y="618"/>
                    <a:pt x="290" y="638"/>
                    <a:pt x="351" y="604"/>
                  </a:cubicBezTo>
                  <a:lnTo>
                    <a:pt x="376" y="589"/>
                  </a:lnTo>
                  <a:lnTo>
                    <a:pt x="376" y="589"/>
                  </a:lnTo>
                  <a:cubicBezTo>
                    <a:pt x="409" y="621"/>
                    <a:pt x="460" y="629"/>
                    <a:pt x="502" y="605"/>
                  </a:cubicBezTo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3" name="Freeform 234">
              <a:extLst>
                <a:ext uri="{FF2B5EF4-FFF2-40B4-BE49-F238E27FC236}">
                  <a16:creationId xmlns:a16="http://schemas.microsoft.com/office/drawing/2014/main" id="{2365E5A4-D4FC-F549-8F12-9C0560DF7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146" y="4501486"/>
              <a:ext cx="1241428" cy="1137059"/>
            </a:xfrm>
            <a:custGeom>
              <a:avLst/>
              <a:gdLst>
                <a:gd name="T0" fmla="*/ 877 w 996"/>
                <a:gd name="T1" fmla="*/ 0 h 912"/>
                <a:gd name="T2" fmla="*/ 118 w 996"/>
                <a:gd name="T3" fmla="*/ 0 h 912"/>
                <a:gd name="T4" fmla="*/ 118 w 996"/>
                <a:gd name="T5" fmla="*/ 0 h 912"/>
                <a:gd name="T6" fmla="*/ 0 w 996"/>
                <a:gd name="T7" fmla="*/ 118 h 912"/>
                <a:gd name="T8" fmla="*/ 0 w 996"/>
                <a:gd name="T9" fmla="*/ 573 h 912"/>
                <a:gd name="T10" fmla="*/ 0 w 996"/>
                <a:gd name="T11" fmla="*/ 573 h 912"/>
                <a:gd name="T12" fmla="*/ 118 w 996"/>
                <a:gd name="T13" fmla="*/ 691 h 912"/>
                <a:gd name="T14" fmla="*/ 705 w 996"/>
                <a:gd name="T15" fmla="*/ 691 h 912"/>
                <a:gd name="T16" fmla="*/ 861 w 996"/>
                <a:gd name="T17" fmla="*/ 911 h 912"/>
                <a:gd name="T18" fmla="*/ 861 w 996"/>
                <a:gd name="T19" fmla="*/ 691 h 912"/>
                <a:gd name="T20" fmla="*/ 877 w 996"/>
                <a:gd name="T21" fmla="*/ 691 h 912"/>
                <a:gd name="T22" fmla="*/ 877 w 996"/>
                <a:gd name="T23" fmla="*/ 691 h 912"/>
                <a:gd name="T24" fmla="*/ 995 w 996"/>
                <a:gd name="T25" fmla="*/ 573 h 912"/>
                <a:gd name="T26" fmla="*/ 995 w 996"/>
                <a:gd name="T27" fmla="*/ 118 h 912"/>
                <a:gd name="T28" fmla="*/ 995 w 996"/>
                <a:gd name="T29" fmla="*/ 118 h 912"/>
                <a:gd name="T30" fmla="*/ 877 w 996"/>
                <a:gd name="T3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6" h="912">
                  <a:moveTo>
                    <a:pt x="877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2"/>
                    <a:pt x="0" y="118"/>
                  </a:cubicBezTo>
                  <a:lnTo>
                    <a:pt x="0" y="573"/>
                  </a:lnTo>
                  <a:lnTo>
                    <a:pt x="0" y="573"/>
                  </a:lnTo>
                  <a:cubicBezTo>
                    <a:pt x="0" y="638"/>
                    <a:pt x="53" y="691"/>
                    <a:pt x="118" y="691"/>
                  </a:cubicBezTo>
                  <a:lnTo>
                    <a:pt x="705" y="691"/>
                  </a:lnTo>
                  <a:lnTo>
                    <a:pt x="861" y="911"/>
                  </a:lnTo>
                  <a:lnTo>
                    <a:pt x="861" y="691"/>
                  </a:lnTo>
                  <a:lnTo>
                    <a:pt x="877" y="691"/>
                  </a:lnTo>
                  <a:lnTo>
                    <a:pt x="877" y="691"/>
                  </a:lnTo>
                  <a:cubicBezTo>
                    <a:pt x="943" y="691"/>
                    <a:pt x="995" y="638"/>
                    <a:pt x="995" y="573"/>
                  </a:cubicBezTo>
                  <a:lnTo>
                    <a:pt x="995" y="118"/>
                  </a:lnTo>
                  <a:lnTo>
                    <a:pt x="995" y="118"/>
                  </a:lnTo>
                  <a:cubicBezTo>
                    <a:pt x="995" y="52"/>
                    <a:pt x="943" y="0"/>
                    <a:pt x="8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58FC719-1A9E-3547-93A7-1C0033D8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6920" y="4737685"/>
              <a:ext cx="883138" cy="366826"/>
            </a:xfrm>
            <a:custGeom>
              <a:avLst/>
              <a:gdLst>
                <a:gd name="connsiteX0" fmla="*/ 0 w 883138"/>
                <a:gd name="connsiteY0" fmla="*/ 296624 h 366826"/>
                <a:gd name="connsiteX1" fmla="*/ 416230 w 883138"/>
                <a:gd name="connsiteY1" fmla="*/ 296624 h 366826"/>
                <a:gd name="connsiteX2" fmla="*/ 416230 w 883138"/>
                <a:gd name="connsiteY2" fmla="*/ 366826 h 366826"/>
                <a:gd name="connsiteX3" fmla="*/ 0 w 883138"/>
                <a:gd name="connsiteY3" fmla="*/ 366826 h 366826"/>
                <a:gd name="connsiteX4" fmla="*/ 2 w 883138"/>
                <a:gd name="connsiteY4" fmla="*/ 137331 h 366826"/>
                <a:gd name="connsiteX5" fmla="*/ 883138 w 883138"/>
                <a:gd name="connsiteY5" fmla="*/ 137331 h 366826"/>
                <a:gd name="connsiteX6" fmla="*/ 883138 w 883138"/>
                <a:gd name="connsiteY6" fmla="*/ 207464 h 366826"/>
                <a:gd name="connsiteX7" fmla="*/ 2 w 883138"/>
                <a:gd name="connsiteY7" fmla="*/ 207464 h 366826"/>
                <a:gd name="connsiteX8" fmla="*/ 2 w 883138"/>
                <a:gd name="connsiteY8" fmla="*/ 0 h 366826"/>
                <a:gd name="connsiteX9" fmla="*/ 883138 w 883138"/>
                <a:gd name="connsiteY9" fmla="*/ 0 h 366826"/>
                <a:gd name="connsiteX10" fmla="*/ 883138 w 883138"/>
                <a:gd name="connsiteY10" fmla="*/ 70137 h 366826"/>
                <a:gd name="connsiteX11" fmla="*/ 2 w 883138"/>
                <a:gd name="connsiteY11" fmla="*/ 70137 h 3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3138" h="366826">
                  <a:moveTo>
                    <a:pt x="0" y="296624"/>
                  </a:moveTo>
                  <a:lnTo>
                    <a:pt x="416230" y="296624"/>
                  </a:lnTo>
                  <a:lnTo>
                    <a:pt x="416230" y="366826"/>
                  </a:lnTo>
                  <a:lnTo>
                    <a:pt x="0" y="366826"/>
                  </a:lnTo>
                  <a:close/>
                  <a:moveTo>
                    <a:pt x="2" y="137331"/>
                  </a:moveTo>
                  <a:lnTo>
                    <a:pt x="883138" y="137331"/>
                  </a:lnTo>
                  <a:lnTo>
                    <a:pt x="883138" y="207464"/>
                  </a:lnTo>
                  <a:lnTo>
                    <a:pt x="2" y="207464"/>
                  </a:lnTo>
                  <a:close/>
                  <a:moveTo>
                    <a:pt x="2" y="0"/>
                  </a:moveTo>
                  <a:lnTo>
                    <a:pt x="883138" y="0"/>
                  </a:lnTo>
                  <a:lnTo>
                    <a:pt x="883138" y="70137"/>
                  </a:lnTo>
                  <a:lnTo>
                    <a:pt x="2" y="70137"/>
                  </a:lnTo>
                  <a:close/>
                </a:path>
              </a:pathLst>
            </a:custGeom>
            <a:solidFill>
              <a:srgbClr val="EE80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5" name="Freeform 238">
              <a:extLst>
                <a:ext uri="{FF2B5EF4-FFF2-40B4-BE49-F238E27FC236}">
                  <a16:creationId xmlns:a16="http://schemas.microsoft.com/office/drawing/2014/main" id="{AFE2C12C-D389-1C4C-BC71-03A7CEF6C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2574" y="5764889"/>
              <a:ext cx="1658899" cy="1016212"/>
            </a:xfrm>
            <a:custGeom>
              <a:avLst/>
              <a:gdLst>
                <a:gd name="T0" fmla="*/ 1331 w 1332"/>
                <a:gd name="T1" fmla="*/ 639 h 814"/>
                <a:gd name="T2" fmla="*/ 1060 w 1332"/>
                <a:gd name="T3" fmla="*/ 505 h 814"/>
                <a:gd name="T4" fmla="*/ 1060 w 1332"/>
                <a:gd name="T5" fmla="*/ 100 h 814"/>
                <a:gd name="T6" fmla="*/ 1060 w 1332"/>
                <a:gd name="T7" fmla="*/ 100 h 814"/>
                <a:gd name="T8" fmla="*/ 959 w 1332"/>
                <a:gd name="T9" fmla="*/ 0 h 814"/>
                <a:gd name="T10" fmla="*/ 101 w 1332"/>
                <a:gd name="T11" fmla="*/ 0 h 814"/>
                <a:gd name="T12" fmla="*/ 101 w 1332"/>
                <a:gd name="T13" fmla="*/ 0 h 814"/>
                <a:gd name="T14" fmla="*/ 0 w 1332"/>
                <a:gd name="T15" fmla="*/ 100 h 814"/>
                <a:gd name="T16" fmla="*/ 0 w 1332"/>
                <a:gd name="T17" fmla="*/ 713 h 814"/>
                <a:gd name="T18" fmla="*/ 0 w 1332"/>
                <a:gd name="T19" fmla="*/ 713 h 814"/>
                <a:gd name="T20" fmla="*/ 101 w 1332"/>
                <a:gd name="T21" fmla="*/ 813 h 814"/>
                <a:gd name="T22" fmla="*/ 959 w 1332"/>
                <a:gd name="T23" fmla="*/ 813 h 814"/>
                <a:gd name="T24" fmla="*/ 959 w 1332"/>
                <a:gd name="T25" fmla="*/ 813 h 814"/>
                <a:gd name="T26" fmla="*/ 1060 w 1332"/>
                <a:gd name="T27" fmla="*/ 713 h 814"/>
                <a:gd name="T28" fmla="*/ 1060 w 1332"/>
                <a:gd name="T29" fmla="*/ 702 h 814"/>
                <a:gd name="T30" fmla="*/ 1331 w 1332"/>
                <a:gd name="T31" fmla="*/ 63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2" h="814">
                  <a:moveTo>
                    <a:pt x="1331" y="639"/>
                  </a:moveTo>
                  <a:lnTo>
                    <a:pt x="1060" y="505"/>
                  </a:lnTo>
                  <a:lnTo>
                    <a:pt x="1060" y="100"/>
                  </a:lnTo>
                  <a:lnTo>
                    <a:pt x="1060" y="100"/>
                  </a:lnTo>
                  <a:cubicBezTo>
                    <a:pt x="1060" y="44"/>
                    <a:pt x="1015" y="0"/>
                    <a:pt x="959" y="0"/>
                  </a:cubicBezTo>
                  <a:lnTo>
                    <a:pt x="101" y="0"/>
                  </a:lnTo>
                  <a:lnTo>
                    <a:pt x="101" y="0"/>
                  </a:lnTo>
                  <a:cubicBezTo>
                    <a:pt x="45" y="0"/>
                    <a:pt x="0" y="44"/>
                    <a:pt x="0" y="100"/>
                  </a:cubicBezTo>
                  <a:lnTo>
                    <a:pt x="0" y="713"/>
                  </a:lnTo>
                  <a:lnTo>
                    <a:pt x="0" y="713"/>
                  </a:lnTo>
                  <a:cubicBezTo>
                    <a:pt x="0" y="768"/>
                    <a:pt x="45" y="813"/>
                    <a:pt x="101" y="813"/>
                  </a:cubicBezTo>
                  <a:lnTo>
                    <a:pt x="959" y="813"/>
                  </a:lnTo>
                  <a:lnTo>
                    <a:pt x="959" y="813"/>
                  </a:lnTo>
                  <a:cubicBezTo>
                    <a:pt x="1015" y="813"/>
                    <a:pt x="1060" y="768"/>
                    <a:pt x="1060" y="713"/>
                  </a:cubicBezTo>
                  <a:lnTo>
                    <a:pt x="1060" y="702"/>
                  </a:lnTo>
                  <a:lnTo>
                    <a:pt x="1331" y="6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54FCA78-7244-9F4D-AAFC-54A0FF604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5672" y="6094472"/>
              <a:ext cx="685390" cy="372245"/>
            </a:xfrm>
            <a:custGeom>
              <a:avLst/>
              <a:gdLst>
                <a:gd name="connsiteX0" fmla="*/ 0 w 685390"/>
                <a:gd name="connsiteY0" fmla="*/ 296624 h 372245"/>
                <a:gd name="connsiteX1" fmla="*/ 416224 w 685390"/>
                <a:gd name="connsiteY1" fmla="*/ 296624 h 372245"/>
                <a:gd name="connsiteX2" fmla="*/ 416224 w 685390"/>
                <a:gd name="connsiteY2" fmla="*/ 372245 h 372245"/>
                <a:gd name="connsiteX3" fmla="*/ 0 w 685390"/>
                <a:gd name="connsiteY3" fmla="*/ 372245 h 372245"/>
                <a:gd name="connsiteX4" fmla="*/ 0 w 685390"/>
                <a:gd name="connsiteY4" fmla="*/ 137321 h 372245"/>
                <a:gd name="connsiteX5" fmla="*/ 685390 w 685390"/>
                <a:gd name="connsiteY5" fmla="*/ 137321 h 372245"/>
                <a:gd name="connsiteX6" fmla="*/ 685390 w 685390"/>
                <a:gd name="connsiteY6" fmla="*/ 207458 h 372245"/>
                <a:gd name="connsiteX7" fmla="*/ 0 w 685390"/>
                <a:gd name="connsiteY7" fmla="*/ 207458 h 372245"/>
                <a:gd name="connsiteX8" fmla="*/ 0 w 685390"/>
                <a:gd name="connsiteY8" fmla="*/ 0 h 372245"/>
                <a:gd name="connsiteX9" fmla="*/ 685390 w 685390"/>
                <a:gd name="connsiteY9" fmla="*/ 0 h 372245"/>
                <a:gd name="connsiteX10" fmla="*/ 685390 w 685390"/>
                <a:gd name="connsiteY10" fmla="*/ 70133 h 372245"/>
                <a:gd name="connsiteX11" fmla="*/ 0 w 685390"/>
                <a:gd name="connsiteY11" fmla="*/ 70133 h 3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390" h="372245">
                  <a:moveTo>
                    <a:pt x="0" y="296624"/>
                  </a:moveTo>
                  <a:lnTo>
                    <a:pt x="416224" y="296624"/>
                  </a:lnTo>
                  <a:lnTo>
                    <a:pt x="416224" y="372245"/>
                  </a:lnTo>
                  <a:lnTo>
                    <a:pt x="0" y="372245"/>
                  </a:lnTo>
                  <a:close/>
                  <a:moveTo>
                    <a:pt x="0" y="137321"/>
                  </a:moveTo>
                  <a:lnTo>
                    <a:pt x="685390" y="137321"/>
                  </a:lnTo>
                  <a:lnTo>
                    <a:pt x="685390" y="207458"/>
                  </a:lnTo>
                  <a:lnTo>
                    <a:pt x="0" y="207458"/>
                  </a:lnTo>
                  <a:close/>
                  <a:moveTo>
                    <a:pt x="0" y="0"/>
                  </a:moveTo>
                  <a:lnTo>
                    <a:pt x="685390" y="0"/>
                  </a:lnTo>
                  <a:lnTo>
                    <a:pt x="685390" y="70133"/>
                  </a:lnTo>
                  <a:lnTo>
                    <a:pt x="0" y="70133"/>
                  </a:lnTo>
                  <a:close/>
                </a:path>
              </a:pathLst>
            </a:custGeom>
            <a:solidFill>
              <a:srgbClr val="6A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87" name="Freeform 242">
            <a:extLst>
              <a:ext uri="{FF2B5EF4-FFF2-40B4-BE49-F238E27FC236}">
                <a16:creationId xmlns:a16="http://schemas.microsoft.com/office/drawing/2014/main" id="{6B287286-E135-5340-AFE9-27AC1962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95" y="1633171"/>
            <a:ext cx="1238681" cy="1235936"/>
          </a:xfrm>
          <a:custGeom>
            <a:avLst/>
            <a:gdLst>
              <a:gd name="T0" fmla="*/ 850 w 1987"/>
              <a:gd name="T1" fmla="*/ 10 h 1986"/>
              <a:gd name="T2" fmla="*/ 992 w 1987"/>
              <a:gd name="T3" fmla="*/ 34 h 1986"/>
              <a:gd name="T4" fmla="*/ 1262 w 1987"/>
              <a:gd name="T5" fmla="*/ 72 h 1986"/>
              <a:gd name="T6" fmla="*/ 1133 w 1987"/>
              <a:gd name="T7" fmla="*/ 9 h 1986"/>
              <a:gd name="T8" fmla="*/ 594 w 1987"/>
              <a:gd name="T9" fmla="*/ 121 h 1986"/>
              <a:gd name="T10" fmla="*/ 712 w 1987"/>
              <a:gd name="T11" fmla="*/ 40 h 1986"/>
              <a:gd name="T12" fmla="*/ 594 w 1987"/>
              <a:gd name="T13" fmla="*/ 121 h 1986"/>
              <a:gd name="T14" fmla="*/ 1390 w 1987"/>
              <a:gd name="T15" fmla="*/ 120 h 1986"/>
              <a:gd name="T16" fmla="*/ 1529 w 1987"/>
              <a:gd name="T17" fmla="*/ 156 h 1986"/>
              <a:gd name="T18" fmla="*/ 342 w 1987"/>
              <a:gd name="T19" fmla="*/ 243 h 1986"/>
              <a:gd name="T20" fmla="*/ 474 w 1987"/>
              <a:gd name="T21" fmla="*/ 187 h 1986"/>
              <a:gd name="T22" fmla="*/ 1716 w 1987"/>
              <a:gd name="T23" fmla="*/ 363 h 1986"/>
              <a:gd name="T24" fmla="*/ 1642 w 1987"/>
              <a:gd name="T25" fmla="*/ 241 h 1986"/>
              <a:gd name="T26" fmla="*/ 1716 w 1987"/>
              <a:gd name="T27" fmla="*/ 363 h 1986"/>
              <a:gd name="T28" fmla="*/ 157 w 1987"/>
              <a:gd name="T29" fmla="*/ 457 h 1986"/>
              <a:gd name="T30" fmla="*/ 268 w 1987"/>
              <a:gd name="T31" fmla="*/ 366 h 1986"/>
              <a:gd name="T32" fmla="*/ 1864 w 1987"/>
              <a:gd name="T33" fmla="*/ 593 h 1986"/>
              <a:gd name="T34" fmla="*/ 1828 w 1987"/>
              <a:gd name="T35" fmla="*/ 454 h 1986"/>
              <a:gd name="T36" fmla="*/ 73 w 1987"/>
              <a:gd name="T37" fmla="*/ 724 h 1986"/>
              <a:gd name="T38" fmla="*/ 89 w 1987"/>
              <a:gd name="T39" fmla="*/ 581 h 1986"/>
              <a:gd name="T40" fmla="*/ 73 w 1987"/>
              <a:gd name="T41" fmla="*/ 724 h 1986"/>
              <a:gd name="T42" fmla="*/ 1913 w 1987"/>
              <a:gd name="T43" fmla="*/ 721 h 1986"/>
              <a:gd name="T44" fmla="*/ 1976 w 1987"/>
              <a:gd name="T45" fmla="*/ 849 h 1986"/>
              <a:gd name="T46" fmla="*/ 0 w 1987"/>
              <a:gd name="T47" fmla="*/ 993 h 1986"/>
              <a:gd name="T48" fmla="*/ 44 w 1987"/>
              <a:gd name="T49" fmla="*/ 857 h 1986"/>
              <a:gd name="T50" fmla="*/ 0 w 1987"/>
              <a:gd name="T51" fmla="*/ 993 h 1986"/>
              <a:gd name="T52" fmla="*/ 1942 w 1987"/>
              <a:gd name="T53" fmla="*/ 1129 h 1986"/>
              <a:gd name="T54" fmla="*/ 1986 w 1987"/>
              <a:gd name="T55" fmla="*/ 990 h 1986"/>
              <a:gd name="T56" fmla="*/ 1976 w 1987"/>
              <a:gd name="T57" fmla="*/ 1134 h 1986"/>
              <a:gd name="T58" fmla="*/ 11 w 1987"/>
              <a:gd name="T59" fmla="*/ 1135 h 1986"/>
              <a:gd name="T60" fmla="*/ 74 w 1987"/>
              <a:gd name="T61" fmla="*/ 1264 h 1986"/>
              <a:gd name="T62" fmla="*/ 1866 w 1987"/>
              <a:gd name="T63" fmla="*/ 1391 h 1986"/>
              <a:gd name="T64" fmla="*/ 1946 w 1987"/>
              <a:gd name="T65" fmla="*/ 1272 h 1986"/>
              <a:gd name="T66" fmla="*/ 159 w 1987"/>
              <a:gd name="T67" fmla="*/ 1530 h 1986"/>
              <a:gd name="T68" fmla="*/ 122 w 1987"/>
              <a:gd name="T69" fmla="*/ 1391 h 1986"/>
              <a:gd name="T70" fmla="*/ 159 w 1987"/>
              <a:gd name="T71" fmla="*/ 1530 h 1986"/>
              <a:gd name="T72" fmla="*/ 1718 w 1987"/>
              <a:gd name="T73" fmla="*/ 1620 h 1986"/>
              <a:gd name="T74" fmla="*/ 1829 w 1987"/>
              <a:gd name="T75" fmla="*/ 1529 h 1986"/>
              <a:gd name="T76" fmla="*/ 343 w 1987"/>
              <a:gd name="T77" fmla="*/ 1743 h 1986"/>
              <a:gd name="T78" fmla="*/ 269 w 1987"/>
              <a:gd name="T79" fmla="*/ 1621 h 1986"/>
              <a:gd name="T80" fmla="*/ 1530 w 1987"/>
              <a:gd name="T81" fmla="*/ 1827 h 1986"/>
              <a:gd name="T82" fmla="*/ 1621 w 1987"/>
              <a:gd name="T83" fmla="*/ 1717 h 1986"/>
              <a:gd name="T84" fmla="*/ 1530 w 1987"/>
              <a:gd name="T85" fmla="*/ 1827 h 1986"/>
              <a:gd name="T86" fmla="*/ 457 w 1987"/>
              <a:gd name="T87" fmla="*/ 1828 h 1986"/>
              <a:gd name="T88" fmla="*/ 596 w 1987"/>
              <a:gd name="T89" fmla="*/ 1865 h 1986"/>
              <a:gd name="T90" fmla="*/ 1264 w 1987"/>
              <a:gd name="T91" fmla="*/ 1912 h 1986"/>
              <a:gd name="T92" fmla="*/ 1406 w 1987"/>
              <a:gd name="T93" fmla="*/ 1895 h 1986"/>
              <a:gd name="T94" fmla="*/ 853 w 1987"/>
              <a:gd name="T95" fmla="*/ 1976 h 1986"/>
              <a:gd name="T96" fmla="*/ 724 w 1987"/>
              <a:gd name="T97" fmla="*/ 1913 h 1986"/>
              <a:gd name="T98" fmla="*/ 853 w 1987"/>
              <a:gd name="T99" fmla="*/ 1976 h 1986"/>
              <a:gd name="T100" fmla="*/ 994 w 1987"/>
              <a:gd name="T101" fmla="*/ 1951 h 1986"/>
              <a:gd name="T102" fmla="*/ 1135 w 1987"/>
              <a:gd name="T103" fmla="*/ 1976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7" h="1986">
                <a:moveTo>
                  <a:pt x="855" y="44"/>
                </a:moveTo>
                <a:lnTo>
                  <a:pt x="850" y="10"/>
                </a:lnTo>
                <a:lnTo>
                  <a:pt x="850" y="10"/>
                </a:lnTo>
                <a:cubicBezTo>
                  <a:pt x="897" y="3"/>
                  <a:pt x="944" y="0"/>
                  <a:pt x="992" y="0"/>
                </a:cubicBezTo>
                <a:lnTo>
                  <a:pt x="992" y="34"/>
                </a:lnTo>
                <a:lnTo>
                  <a:pt x="992" y="34"/>
                </a:lnTo>
                <a:cubicBezTo>
                  <a:pt x="946" y="34"/>
                  <a:pt x="901" y="38"/>
                  <a:pt x="855" y="44"/>
                </a:cubicBezTo>
                <a:close/>
                <a:moveTo>
                  <a:pt x="1262" y="72"/>
                </a:moveTo>
                <a:lnTo>
                  <a:pt x="1262" y="72"/>
                </a:lnTo>
                <a:cubicBezTo>
                  <a:pt x="1218" y="60"/>
                  <a:pt x="1173" y="50"/>
                  <a:pt x="1128" y="44"/>
                </a:cubicBezTo>
                <a:lnTo>
                  <a:pt x="1133" y="9"/>
                </a:lnTo>
                <a:lnTo>
                  <a:pt x="1133" y="9"/>
                </a:lnTo>
                <a:cubicBezTo>
                  <a:pt x="1179" y="16"/>
                  <a:pt x="1226" y="26"/>
                  <a:pt x="1272" y="39"/>
                </a:cubicBezTo>
                <a:lnTo>
                  <a:pt x="1262" y="72"/>
                </a:lnTo>
                <a:close/>
                <a:moveTo>
                  <a:pt x="594" y="121"/>
                </a:moveTo>
                <a:lnTo>
                  <a:pt x="580" y="90"/>
                </a:lnTo>
                <a:lnTo>
                  <a:pt x="580" y="90"/>
                </a:lnTo>
                <a:cubicBezTo>
                  <a:pt x="622" y="70"/>
                  <a:pt x="667" y="53"/>
                  <a:pt x="712" y="40"/>
                </a:cubicBezTo>
                <a:lnTo>
                  <a:pt x="722" y="73"/>
                </a:lnTo>
                <a:lnTo>
                  <a:pt x="722" y="73"/>
                </a:lnTo>
                <a:cubicBezTo>
                  <a:pt x="679" y="86"/>
                  <a:pt x="635" y="102"/>
                  <a:pt x="594" y="121"/>
                </a:cubicBezTo>
                <a:close/>
                <a:moveTo>
                  <a:pt x="1510" y="186"/>
                </a:moveTo>
                <a:lnTo>
                  <a:pt x="1510" y="186"/>
                </a:lnTo>
                <a:cubicBezTo>
                  <a:pt x="1472" y="160"/>
                  <a:pt x="1431" y="138"/>
                  <a:pt x="1390" y="120"/>
                </a:cubicBezTo>
                <a:lnTo>
                  <a:pt x="1404" y="88"/>
                </a:lnTo>
                <a:lnTo>
                  <a:pt x="1404" y="88"/>
                </a:lnTo>
                <a:cubicBezTo>
                  <a:pt x="1447" y="108"/>
                  <a:pt x="1489" y="131"/>
                  <a:pt x="1529" y="156"/>
                </a:cubicBezTo>
                <a:lnTo>
                  <a:pt x="1510" y="186"/>
                </a:lnTo>
                <a:close/>
                <a:moveTo>
                  <a:pt x="365" y="269"/>
                </a:moveTo>
                <a:lnTo>
                  <a:pt x="342" y="243"/>
                </a:lnTo>
                <a:lnTo>
                  <a:pt x="342" y="243"/>
                </a:lnTo>
                <a:cubicBezTo>
                  <a:pt x="378" y="212"/>
                  <a:pt x="416" y="184"/>
                  <a:pt x="455" y="158"/>
                </a:cubicBezTo>
                <a:lnTo>
                  <a:pt x="474" y="187"/>
                </a:lnTo>
                <a:lnTo>
                  <a:pt x="474" y="187"/>
                </a:lnTo>
                <a:cubicBezTo>
                  <a:pt x="436" y="212"/>
                  <a:pt x="399" y="239"/>
                  <a:pt x="365" y="269"/>
                </a:cubicBezTo>
                <a:close/>
                <a:moveTo>
                  <a:pt x="1716" y="363"/>
                </a:moveTo>
                <a:lnTo>
                  <a:pt x="1716" y="363"/>
                </a:lnTo>
                <a:cubicBezTo>
                  <a:pt x="1686" y="329"/>
                  <a:pt x="1654" y="297"/>
                  <a:pt x="1620" y="267"/>
                </a:cubicBezTo>
                <a:lnTo>
                  <a:pt x="1642" y="241"/>
                </a:lnTo>
                <a:lnTo>
                  <a:pt x="1642" y="241"/>
                </a:lnTo>
                <a:cubicBezTo>
                  <a:pt x="1678" y="272"/>
                  <a:pt x="1711" y="305"/>
                  <a:pt x="1742" y="341"/>
                </a:cubicBezTo>
                <a:lnTo>
                  <a:pt x="1716" y="363"/>
                </a:lnTo>
                <a:close/>
                <a:moveTo>
                  <a:pt x="186" y="475"/>
                </a:moveTo>
                <a:lnTo>
                  <a:pt x="157" y="457"/>
                </a:lnTo>
                <a:lnTo>
                  <a:pt x="157" y="457"/>
                </a:lnTo>
                <a:cubicBezTo>
                  <a:pt x="183" y="417"/>
                  <a:pt x="211" y="379"/>
                  <a:pt x="242" y="343"/>
                </a:cubicBezTo>
                <a:lnTo>
                  <a:pt x="268" y="366"/>
                </a:lnTo>
                <a:lnTo>
                  <a:pt x="268" y="366"/>
                </a:lnTo>
                <a:cubicBezTo>
                  <a:pt x="238" y="400"/>
                  <a:pt x="211" y="437"/>
                  <a:pt x="186" y="475"/>
                </a:cubicBezTo>
                <a:close/>
                <a:moveTo>
                  <a:pt x="1864" y="593"/>
                </a:moveTo>
                <a:lnTo>
                  <a:pt x="1864" y="593"/>
                </a:lnTo>
                <a:cubicBezTo>
                  <a:pt x="1845" y="551"/>
                  <a:pt x="1823" y="511"/>
                  <a:pt x="1799" y="473"/>
                </a:cubicBezTo>
                <a:lnTo>
                  <a:pt x="1828" y="454"/>
                </a:lnTo>
                <a:lnTo>
                  <a:pt x="1828" y="454"/>
                </a:lnTo>
                <a:cubicBezTo>
                  <a:pt x="1853" y="494"/>
                  <a:pt x="1876" y="535"/>
                  <a:pt x="1896" y="578"/>
                </a:cubicBezTo>
                <a:lnTo>
                  <a:pt x="1864" y="593"/>
                </a:lnTo>
                <a:close/>
                <a:moveTo>
                  <a:pt x="73" y="724"/>
                </a:moveTo>
                <a:lnTo>
                  <a:pt x="40" y="714"/>
                </a:lnTo>
                <a:lnTo>
                  <a:pt x="40" y="714"/>
                </a:lnTo>
                <a:cubicBezTo>
                  <a:pt x="53" y="669"/>
                  <a:pt x="70" y="624"/>
                  <a:pt x="89" y="581"/>
                </a:cubicBezTo>
                <a:lnTo>
                  <a:pt x="121" y="595"/>
                </a:lnTo>
                <a:lnTo>
                  <a:pt x="121" y="595"/>
                </a:lnTo>
                <a:cubicBezTo>
                  <a:pt x="102" y="637"/>
                  <a:pt x="86" y="680"/>
                  <a:pt x="73" y="724"/>
                </a:cubicBezTo>
                <a:close/>
                <a:moveTo>
                  <a:pt x="1942" y="854"/>
                </a:moveTo>
                <a:lnTo>
                  <a:pt x="1942" y="854"/>
                </a:lnTo>
                <a:cubicBezTo>
                  <a:pt x="1935" y="809"/>
                  <a:pt x="1925" y="764"/>
                  <a:pt x="1913" y="721"/>
                </a:cubicBezTo>
                <a:lnTo>
                  <a:pt x="1946" y="711"/>
                </a:lnTo>
                <a:lnTo>
                  <a:pt x="1946" y="711"/>
                </a:lnTo>
                <a:cubicBezTo>
                  <a:pt x="1959" y="756"/>
                  <a:pt x="1969" y="803"/>
                  <a:pt x="1976" y="849"/>
                </a:cubicBezTo>
                <a:lnTo>
                  <a:pt x="1942" y="854"/>
                </a:lnTo>
                <a:close/>
                <a:moveTo>
                  <a:pt x="0" y="993"/>
                </a:moveTo>
                <a:lnTo>
                  <a:pt x="0" y="993"/>
                </a:lnTo>
                <a:lnTo>
                  <a:pt x="0" y="993"/>
                </a:lnTo>
                <a:cubicBezTo>
                  <a:pt x="0" y="946"/>
                  <a:pt x="4" y="899"/>
                  <a:pt x="10" y="852"/>
                </a:cubicBezTo>
                <a:lnTo>
                  <a:pt x="44" y="857"/>
                </a:lnTo>
                <a:lnTo>
                  <a:pt x="44" y="857"/>
                </a:lnTo>
                <a:cubicBezTo>
                  <a:pt x="38" y="902"/>
                  <a:pt x="35" y="947"/>
                  <a:pt x="35" y="993"/>
                </a:cubicBezTo>
                <a:lnTo>
                  <a:pt x="0" y="993"/>
                </a:lnTo>
                <a:close/>
                <a:moveTo>
                  <a:pt x="1976" y="1134"/>
                </a:moveTo>
                <a:lnTo>
                  <a:pt x="1942" y="1129"/>
                </a:lnTo>
                <a:lnTo>
                  <a:pt x="1942" y="1129"/>
                </a:lnTo>
                <a:cubicBezTo>
                  <a:pt x="1949" y="1084"/>
                  <a:pt x="1952" y="1038"/>
                  <a:pt x="1952" y="993"/>
                </a:cubicBezTo>
                <a:lnTo>
                  <a:pt x="1952" y="990"/>
                </a:lnTo>
                <a:lnTo>
                  <a:pt x="1986" y="990"/>
                </a:lnTo>
                <a:lnTo>
                  <a:pt x="1986" y="993"/>
                </a:lnTo>
                <a:lnTo>
                  <a:pt x="1986" y="993"/>
                </a:lnTo>
                <a:cubicBezTo>
                  <a:pt x="1986" y="1040"/>
                  <a:pt x="1983" y="1088"/>
                  <a:pt x="1976" y="1134"/>
                </a:cubicBezTo>
                <a:close/>
                <a:moveTo>
                  <a:pt x="41" y="1274"/>
                </a:moveTo>
                <a:lnTo>
                  <a:pt x="41" y="1274"/>
                </a:lnTo>
                <a:cubicBezTo>
                  <a:pt x="27" y="1228"/>
                  <a:pt x="17" y="1182"/>
                  <a:pt x="11" y="1135"/>
                </a:cubicBezTo>
                <a:lnTo>
                  <a:pt x="45" y="1130"/>
                </a:lnTo>
                <a:lnTo>
                  <a:pt x="45" y="1130"/>
                </a:lnTo>
                <a:cubicBezTo>
                  <a:pt x="51" y="1175"/>
                  <a:pt x="61" y="1220"/>
                  <a:pt x="74" y="1264"/>
                </a:cubicBezTo>
                <a:lnTo>
                  <a:pt x="41" y="1274"/>
                </a:lnTo>
                <a:close/>
                <a:moveTo>
                  <a:pt x="1897" y="1405"/>
                </a:moveTo>
                <a:lnTo>
                  <a:pt x="1866" y="1391"/>
                </a:lnTo>
                <a:lnTo>
                  <a:pt x="1866" y="1391"/>
                </a:lnTo>
                <a:cubicBezTo>
                  <a:pt x="1884" y="1349"/>
                  <a:pt x="1900" y="1306"/>
                  <a:pt x="1913" y="1262"/>
                </a:cubicBezTo>
                <a:lnTo>
                  <a:pt x="1946" y="1272"/>
                </a:lnTo>
                <a:lnTo>
                  <a:pt x="1946" y="1272"/>
                </a:lnTo>
                <a:cubicBezTo>
                  <a:pt x="1933" y="1318"/>
                  <a:pt x="1916" y="1362"/>
                  <a:pt x="1897" y="1405"/>
                </a:cubicBezTo>
                <a:close/>
                <a:moveTo>
                  <a:pt x="159" y="1530"/>
                </a:moveTo>
                <a:lnTo>
                  <a:pt x="159" y="1530"/>
                </a:lnTo>
                <a:cubicBezTo>
                  <a:pt x="133" y="1491"/>
                  <a:pt x="110" y="1448"/>
                  <a:pt x="90" y="1406"/>
                </a:cubicBezTo>
                <a:lnTo>
                  <a:pt x="122" y="1391"/>
                </a:lnTo>
                <a:lnTo>
                  <a:pt x="122" y="1391"/>
                </a:lnTo>
                <a:cubicBezTo>
                  <a:pt x="140" y="1433"/>
                  <a:pt x="163" y="1473"/>
                  <a:pt x="187" y="1511"/>
                </a:cubicBezTo>
                <a:lnTo>
                  <a:pt x="159" y="1530"/>
                </a:lnTo>
                <a:close/>
                <a:moveTo>
                  <a:pt x="1744" y="1643"/>
                </a:moveTo>
                <a:lnTo>
                  <a:pt x="1718" y="1620"/>
                </a:lnTo>
                <a:lnTo>
                  <a:pt x="1718" y="1620"/>
                </a:lnTo>
                <a:cubicBezTo>
                  <a:pt x="1747" y="1585"/>
                  <a:pt x="1775" y="1549"/>
                  <a:pt x="1799" y="1511"/>
                </a:cubicBezTo>
                <a:lnTo>
                  <a:pt x="1829" y="1529"/>
                </a:lnTo>
                <a:lnTo>
                  <a:pt x="1829" y="1529"/>
                </a:lnTo>
                <a:cubicBezTo>
                  <a:pt x="1803" y="1569"/>
                  <a:pt x="1774" y="1607"/>
                  <a:pt x="1744" y="1643"/>
                </a:cubicBezTo>
                <a:close/>
                <a:moveTo>
                  <a:pt x="343" y="1743"/>
                </a:moveTo>
                <a:lnTo>
                  <a:pt x="343" y="1743"/>
                </a:lnTo>
                <a:cubicBezTo>
                  <a:pt x="308" y="1712"/>
                  <a:pt x="274" y="1679"/>
                  <a:pt x="244" y="1643"/>
                </a:cubicBezTo>
                <a:lnTo>
                  <a:pt x="269" y="1621"/>
                </a:lnTo>
                <a:lnTo>
                  <a:pt x="269" y="1621"/>
                </a:lnTo>
                <a:cubicBezTo>
                  <a:pt x="299" y="1655"/>
                  <a:pt x="332" y="1688"/>
                  <a:pt x="366" y="1717"/>
                </a:cubicBezTo>
                <a:lnTo>
                  <a:pt x="343" y="1743"/>
                </a:lnTo>
                <a:close/>
                <a:moveTo>
                  <a:pt x="1530" y="1827"/>
                </a:moveTo>
                <a:lnTo>
                  <a:pt x="1511" y="1799"/>
                </a:lnTo>
                <a:lnTo>
                  <a:pt x="1511" y="1799"/>
                </a:lnTo>
                <a:cubicBezTo>
                  <a:pt x="1550" y="1774"/>
                  <a:pt x="1587" y="1747"/>
                  <a:pt x="1621" y="1717"/>
                </a:cubicBezTo>
                <a:lnTo>
                  <a:pt x="1644" y="1743"/>
                </a:lnTo>
                <a:lnTo>
                  <a:pt x="1644" y="1743"/>
                </a:lnTo>
                <a:cubicBezTo>
                  <a:pt x="1608" y="1774"/>
                  <a:pt x="1570" y="1803"/>
                  <a:pt x="1530" y="1827"/>
                </a:cubicBezTo>
                <a:close/>
                <a:moveTo>
                  <a:pt x="581" y="1896"/>
                </a:moveTo>
                <a:lnTo>
                  <a:pt x="581" y="1896"/>
                </a:lnTo>
                <a:cubicBezTo>
                  <a:pt x="538" y="1877"/>
                  <a:pt x="497" y="1854"/>
                  <a:pt x="457" y="1828"/>
                </a:cubicBezTo>
                <a:lnTo>
                  <a:pt x="475" y="1799"/>
                </a:lnTo>
                <a:lnTo>
                  <a:pt x="475" y="1799"/>
                </a:lnTo>
                <a:cubicBezTo>
                  <a:pt x="514" y="1824"/>
                  <a:pt x="554" y="1846"/>
                  <a:pt x="596" y="1865"/>
                </a:cubicBezTo>
                <a:lnTo>
                  <a:pt x="581" y="1896"/>
                </a:lnTo>
                <a:close/>
                <a:moveTo>
                  <a:pt x="1274" y="1945"/>
                </a:moveTo>
                <a:lnTo>
                  <a:pt x="1264" y="1912"/>
                </a:lnTo>
                <a:lnTo>
                  <a:pt x="1264" y="1912"/>
                </a:lnTo>
                <a:cubicBezTo>
                  <a:pt x="1307" y="1900"/>
                  <a:pt x="1351" y="1883"/>
                  <a:pt x="1391" y="1864"/>
                </a:cubicBezTo>
                <a:lnTo>
                  <a:pt x="1406" y="1895"/>
                </a:lnTo>
                <a:lnTo>
                  <a:pt x="1406" y="1895"/>
                </a:lnTo>
                <a:cubicBezTo>
                  <a:pt x="1363" y="1916"/>
                  <a:pt x="1319" y="1932"/>
                  <a:pt x="1274" y="1945"/>
                </a:cubicBezTo>
                <a:close/>
                <a:moveTo>
                  <a:pt x="853" y="1976"/>
                </a:moveTo>
                <a:lnTo>
                  <a:pt x="853" y="1976"/>
                </a:lnTo>
                <a:cubicBezTo>
                  <a:pt x="806" y="1969"/>
                  <a:pt x="759" y="1959"/>
                  <a:pt x="714" y="1946"/>
                </a:cubicBezTo>
                <a:lnTo>
                  <a:pt x="724" y="1913"/>
                </a:lnTo>
                <a:lnTo>
                  <a:pt x="724" y="1913"/>
                </a:lnTo>
                <a:cubicBezTo>
                  <a:pt x="767" y="1925"/>
                  <a:pt x="812" y="1935"/>
                  <a:pt x="858" y="1941"/>
                </a:cubicBezTo>
                <a:lnTo>
                  <a:pt x="853" y="1976"/>
                </a:lnTo>
                <a:close/>
                <a:moveTo>
                  <a:pt x="994" y="1985"/>
                </a:moveTo>
                <a:lnTo>
                  <a:pt x="994" y="1951"/>
                </a:lnTo>
                <a:lnTo>
                  <a:pt x="994" y="1951"/>
                </a:lnTo>
                <a:cubicBezTo>
                  <a:pt x="1039" y="1951"/>
                  <a:pt x="1085" y="1947"/>
                  <a:pt x="1131" y="1941"/>
                </a:cubicBezTo>
                <a:lnTo>
                  <a:pt x="1135" y="1976"/>
                </a:lnTo>
                <a:lnTo>
                  <a:pt x="1135" y="1976"/>
                </a:lnTo>
                <a:cubicBezTo>
                  <a:pt x="1089" y="1982"/>
                  <a:pt x="1041" y="1985"/>
                  <a:pt x="994" y="1985"/>
                </a:cubicBezTo>
                <a:close/>
              </a:path>
            </a:pathLst>
          </a:custGeom>
          <a:solidFill>
            <a:srgbClr val="2DA2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8" name="Freeform 243">
            <a:extLst>
              <a:ext uri="{FF2B5EF4-FFF2-40B4-BE49-F238E27FC236}">
                <a16:creationId xmlns:a16="http://schemas.microsoft.com/office/drawing/2014/main" id="{83DCA646-453E-5544-8FC8-C5C53ADD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57" y="1745778"/>
            <a:ext cx="1016214" cy="1016214"/>
          </a:xfrm>
          <a:custGeom>
            <a:avLst/>
            <a:gdLst>
              <a:gd name="T0" fmla="*/ 1631 w 1632"/>
              <a:gd name="T1" fmla="*/ 816 h 1632"/>
              <a:gd name="T2" fmla="*/ 1631 w 1632"/>
              <a:gd name="T3" fmla="*/ 816 h 1632"/>
              <a:gd name="T4" fmla="*/ 816 w 1632"/>
              <a:gd name="T5" fmla="*/ 1631 h 1632"/>
              <a:gd name="T6" fmla="*/ 816 w 1632"/>
              <a:gd name="T7" fmla="*/ 1631 h 1632"/>
              <a:gd name="T8" fmla="*/ 0 w 1632"/>
              <a:gd name="T9" fmla="*/ 816 h 1632"/>
              <a:gd name="T10" fmla="*/ 0 w 1632"/>
              <a:gd name="T11" fmla="*/ 816 h 1632"/>
              <a:gd name="T12" fmla="*/ 816 w 1632"/>
              <a:gd name="T13" fmla="*/ 0 h 1632"/>
              <a:gd name="T14" fmla="*/ 816 w 1632"/>
              <a:gd name="T15" fmla="*/ 0 h 1632"/>
              <a:gd name="T16" fmla="*/ 1631 w 1632"/>
              <a:gd name="T17" fmla="*/ 816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2" h="1632">
                <a:moveTo>
                  <a:pt x="1631" y="816"/>
                </a:moveTo>
                <a:lnTo>
                  <a:pt x="1631" y="816"/>
                </a:lnTo>
                <a:cubicBezTo>
                  <a:pt x="1631" y="1266"/>
                  <a:pt x="1265" y="1631"/>
                  <a:pt x="816" y="1631"/>
                </a:cubicBezTo>
                <a:lnTo>
                  <a:pt x="816" y="1631"/>
                </a:lnTo>
                <a:cubicBezTo>
                  <a:pt x="365" y="1631"/>
                  <a:pt x="0" y="1266"/>
                  <a:pt x="0" y="816"/>
                </a:cubicBezTo>
                <a:lnTo>
                  <a:pt x="0" y="816"/>
                </a:lnTo>
                <a:cubicBezTo>
                  <a:pt x="0" y="365"/>
                  <a:pt x="365" y="0"/>
                  <a:pt x="816" y="0"/>
                </a:cubicBezTo>
                <a:lnTo>
                  <a:pt x="816" y="0"/>
                </a:lnTo>
                <a:cubicBezTo>
                  <a:pt x="1265" y="0"/>
                  <a:pt x="1631" y="365"/>
                  <a:pt x="1631" y="816"/>
                </a:cubicBezTo>
              </a:path>
            </a:pathLst>
          </a:custGeom>
          <a:solidFill>
            <a:srgbClr val="AEB3B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9" name="Freeform 315">
            <a:extLst>
              <a:ext uri="{FF2B5EF4-FFF2-40B4-BE49-F238E27FC236}">
                <a16:creationId xmlns:a16="http://schemas.microsoft.com/office/drawing/2014/main" id="{6FDF1B34-6323-EB44-89CF-6B0735D32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95" y="3329337"/>
            <a:ext cx="1238681" cy="1238681"/>
          </a:xfrm>
          <a:custGeom>
            <a:avLst/>
            <a:gdLst>
              <a:gd name="T0" fmla="*/ 850 w 1987"/>
              <a:gd name="T1" fmla="*/ 11 h 1987"/>
              <a:gd name="T2" fmla="*/ 992 w 1987"/>
              <a:gd name="T3" fmla="*/ 34 h 1987"/>
              <a:gd name="T4" fmla="*/ 1262 w 1987"/>
              <a:gd name="T5" fmla="*/ 73 h 1987"/>
              <a:gd name="T6" fmla="*/ 1133 w 1987"/>
              <a:gd name="T7" fmla="*/ 10 h 1987"/>
              <a:gd name="T8" fmla="*/ 594 w 1987"/>
              <a:gd name="T9" fmla="*/ 122 h 1987"/>
              <a:gd name="T10" fmla="*/ 712 w 1987"/>
              <a:gd name="T11" fmla="*/ 41 h 1987"/>
              <a:gd name="T12" fmla="*/ 594 w 1987"/>
              <a:gd name="T13" fmla="*/ 122 h 1987"/>
              <a:gd name="T14" fmla="*/ 1390 w 1987"/>
              <a:gd name="T15" fmla="*/ 121 h 1987"/>
              <a:gd name="T16" fmla="*/ 1529 w 1987"/>
              <a:gd name="T17" fmla="*/ 157 h 1987"/>
              <a:gd name="T18" fmla="*/ 342 w 1987"/>
              <a:gd name="T19" fmla="*/ 244 h 1987"/>
              <a:gd name="T20" fmla="*/ 474 w 1987"/>
              <a:gd name="T21" fmla="*/ 187 h 1987"/>
              <a:gd name="T22" fmla="*/ 1716 w 1987"/>
              <a:gd name="T23" fmla="*/ 364 h 1987"/>
              <a:gd name="T24" fmla="*/ 1642 w 1987"/>
              <a:gd name="T25" fmla="*/ 242 h 1987"/>
              <a:gd name="T26" fmla="*/ 1716 w 1987"/>
              <a:gd name="T27" fmla="*/ 364 h 1987"/>
              <a:gd name="T28" fmla="*/ 157 w 1987"/>
              <a:gd name="T29" fmla="*/ 457 h 1987"/>
              <a:gd name="T30" fmla="*/ 268 w 1987"/>
              <a:gd name="T31" fmla="*/ 366 h 1987"/>
              <a:gd name="T32" fmla="*/ 1864 w 1987"/>
              <a:gd name="T33" fmla="*/ 594 h 1987"/>
              <a:gd name="T34" fmla="*/ 1828 w 1987"/>
              <a:gd name="T35" fmla="*/ 455 h 1987"/>
              <a:gd name="T36" fmla="*/ 73 w 1987"/>
              <a:gd name="T37" fmla="*/ 724 h 1987"/>
              <a:gd name="T38" fmla="*/ 89 w 1987"/>
              <a:gd name="T39" fmla="*/ 582 h 1987"/>
              <a:gd name="T40" fmla="*/ 73 w 1987"/>
              <a:gd name="T41" fmla="*/ 724 h 1987"/>
              <a:gd name="T42" fmla="*/ 1913 w 1987"/>
              <a:gd name="T43" fmla="*/ 721 h 1987"/>
              <a:gd name="T44" fmla="*/ 1976 w 1987"/>
              <a:gd name="T45" fmla="*/ 850 h 1987"/>
              <a:gd name="T46" fmla="*/ 0 w 1987"/>
              <a:gd name="T47" fmla="*/ 993 h 1987"/>
              <a:gd name="T48" fmla="*/ 44 w 1987"/>
              <a:gd name="T49" fmla="*/ 858 h 1987"/>
              <a:gd name="T50" fmla="*/ 0 w 1987"/>
              <a:gd name="T51" fmla="*/ 994 h 1987"/>
              <a:gd name="T52" fmla="*/ 1942 w 1987"/>
              <a:gd name="T53" fmla="*/ 1129 h 1987"/>
              <a:gd name="T54" fmla="*/ 1986 w 1987"/>
              <a:gd name="T55" fmla="*/ 991 h 1987"/>
              <a:gd name="T56" fmla="*/ 1976 w 1987"/>
              <a:gd name="T57" fmla="*/ 1134 h 1987"/>
              <a:gd name="T58" fmla="*/ 11 w 1987"/>
              <a:gd name="T59" fmla="*/ 1135 h 1987"/>
              <a:gd name="T60" fmla="*/ 74 w 1987"/>
              <a:gd name="T61" fmla="*/ 1264 h 1987"/>
              <a:gd name="T62" fmla="*/ 1866 w 1987"/>
              <a:gd name="T63" fmla="*/ 1391 h 1987"/>
              <a:gd name="T64" fmla="*/ 1946 w 1987"/>
              <a:gd name="T65" fmla="*/ 1273 h 1987"/>
              <a:gd name="T66" fmla="*/ 159 w 1987"/>
              <a:gd name="T67" fmla="*/ 1531 h 1987"/>
              <a:gd name="T68" fmla="*/ 122 w 1987"/>
              <a:gd name="T69" fmla="*/ 1392 h 1987"/>
              <a:gd name="T70" fmla="*/ 159 w 1987"/>
              <a:gd name="T71" fmla="*/ 1531 h 1987"/>
              <a:gd name="T72" fmla="*/ 1718 w 1987"/>
              <a:gd name="T73" fmla="*/ 1621 h 1987"/>
              <a:gd name="T74" fmla="*/ 1829 w 1987"/>
              <a:gd name="T75" fmla="*/ 1530 h 1987"/>
              <a:gd name="T76" fmla="*/ 343 w 1987"/>
              <a:gd name="T77" fmla="*/ 1744 h 1987"/>
              <a:gd name="T78" fmla="*/ 269 w 1987"/>
              <a:gd name="T79" fmla="*/ 1622 h 1987"/>
              <a:gd name="T80" fmla="*/ 1530 w 1987"/>
              <a:gd name="T81" fmla="*/ 1828 h 1987"/>
              <a:gd name="T82" fmla="*/ 1621 w 1987"/>
              <a:gd name="T83" fmla="*/ 1717 h 1987"/>
              <a:gd name="T84" fmla="*/ 1530 w 1987"/>
              <a:gd name="T85" fmla="*/ 1828 h 1987"/>
              <a:gd name="T86" fmla="*/ 457 w 1987"/>
              <a:gd name="T87" fmla="*/ 1829 h 1987"/>
              <a:gd name="T88" fmla="*/ 596 w 1987"/>
              <a:gd name="T89" fmla="*/ 1865 h 1987"/>
              <a:gd name="T90" fmla="*/ 1264 w 1987"/>
              <a:gd name="T91" fmla="*/ 1913 h 1987"/>
              <a:gd name="T92" fmla="*/ 1406 w 1987"/>
              <a:gd name="T93" fmla="*/ 1896 h 1987"/>
              <a:gd name="T94" fmla="*/ 853 w 1987"/>
              <a:gd name="T95" fmla="*/ 1976 h 1987"/>
              <a:gd name="T96" fmla="*/ 724 w 1987"/>
              <a:gd name="T97" fmla="*/ 1913 h 1987"/>
              <a:gd name="T98" fmla="*/ 853 w 1987"/>
              <a:gd name="T99" fmla="*/ 1976 h 1987"/>
              <a:gd name="T100" fmla="*/ 994 w 1987"/>
              <a:gd name="T101" fmla="*/ 1952 h 1987"/>
              <a:gd name="T102" fmla="*/ 1135 w 1987"/>
              <a:gd name="T103" fmla="*/ 1975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7" h="1987">
                <a:moveTo>
                  <a:pt x="855" y="45"/>
                </a:moveTo>
                <a:lnTo>
                  <a:pt x="850" y="11"/>
                </a:lnTo>
                <a:lnTo>
                  <a:pt x="850" y="11"/>
                </a:lnTo>
                <a:cubicBezTo>
                  <a:pt x="897" y="4"/>
                  <a:pt x="944" y="0"/>
                  <a:pt x="992" y="0"/>
                </a:cubicBezTo>
                <a:lnTo>
                  <a:pt x="992" y="34"/>
                </a:lnTo>
                <a:lnTo>
                  <a:pt x="992" y="34"/>
                </a:lnTo>
                <a:cubicBezTo>
                  <a:pt x="946" y="35"/>
                  <a:pt x="901" y="38"/>
                  <a:pt x="855" y="45"/>
                </a:cubicBezTo>
                <a:close/>
                <a:moveTo>
                  <a:pt x="1262" y="73"/>
                </a:moveTo>
                <a:lnTo>
                  <a:pt x="1262" y="73"/>
                </a:lnTo>
                <a:cubicBezTo>
                  <a:pt x="1218" y="60"/>
                  <a:pt x="1173" y="50"/>
                  <a:pt x="1128" y="44"/>
                </a:cubicBezTo>
                <a:lnTo>
                  <a:pt x="1133" y="10"/>
                </a:lnTo>
                <a:lnTo>
                  <a:pt x="1133" y="10"/>
                </a:lnTo>
                <a:cubicBezTo>
                  <a:pt x="1179" y="17"/>
                  <a:pt x="1226" y="27"/>
                  <a:pt x="1272" y="40"/>
                </a:cubicBezTo>
                <a:lnTo>
                  <a:pt x="1262" y="73"/>
                </a:lnTo>
                <a:close/>
                <a:moveTo>
                  <a:pt x="594" y="122"/>
                </a:moveTo>
                <a:lnTo>
                  <a:pt x="580" y="90"/>
                </a:lnTo>
                <a:lnTo>
                  <a:pt x="580" y="90"/>
                </a:lnTo>
                <a:cubicBezTo>
                  <a:pt x="622" y="71"/>
                  <a:pt x="667" y="54"/>
                  <a:pt x="712" y="41"/>
                </a:cubicBezTo>
                <a:lnTo>
                  <a:pt x="722" y="74"/>
                </a:lnTo>
                <a:lnTo>
                  <a:pt x="722" y="74"/>
                </a:lnTo>
                <a:cubicBezTo>
                  <a:pt x="679" y="87"/>
                  <a:pt x="635" y="103"/>
                  <a:pt x="594" y="122"/>
                </a:cubicBezTo>
                <a:close/>
                <a:moveTo>
                  <a:pt x="1510" y="186"/>
                </a:moveTo>
                <a:lnTo>
                  <a:pt x="1510" y="186"/>
                </a:lnTo>
                <a:cubicBezTo>
                  <a:pt x="1472" y="161"/>
                  <a:pt x="1431" y="139"/>
                  <a:pt x="1390" y="121"/>
                </a:cubicBezTo>
                <a:lnTo>
                  <a:pt x="1404" y="89"/>
                </a:lnTo>
                <a:lnTo>
                  <a:pt x="1404" y="89"/>
                </a:lnTo>
                <a:cubicBezTo>
                  <a:pt x="1447" y="108"/>
                  <a:pt x="1489" y="131"/>
                  <a:pt x="1529" y="157"/>
                </a:cubicBezTo>
                <a:lnTo>
                  <a:pt x="1510" y="186"/>
                </a:lnTo>
                <a:close/>
                <a:moveTo>
                  <a:pt x="365" y="269"/>
                </a:moveTo>
                <a:lnTo>
                  <a:pt x="342" y="244"/>
                </a:lnTo>
                <a:lnTo>
                  <a:pt x="342" y="244"/>
                </a:lnTo>
                <a:cubicBezTo>
                  <a:pt x="378" y="212"/>
                  <a:pt x="416" y="184"/>
                  <a:pt x="455" y="159"/>
                </a:cubicBezTo>
                <a:lnTo>
                  <a:pt x="474" y="187"/>
                </a:lnTo>
                <a:lnTo>
                  <a:pt x="474" y="187"/>
                </a:lnTo>
                <a:cubicBezTo>
                  <a:pt x="436" y="212"/>
                  <a:pt x="399" y="240"/>
                  <a:pt x="365" y="269"/>
                </a:cubicBezTo>
                <a:close/>
                <a:moveTo>
                  <a:pt x="1716" y="364"/>
                </a:moveTo>
                <a:lnTo>
                  <a:pt x="1716" y="364"/>
                </a:lnTo>
                <a:cubicBezTo>
                  <a:pt x="1686" y="330"/>
                  <a:pt x="1654" y="297"/>
                  <a:pt x="1620" y="268"/>
                </a:cubicBezTo>
                <a:lnTo>
                  <a:pt x="1642" y="242"/>
                </a:lnTo>
                <a:lnTo>
                  <a:pt x="1642" y="242"/>
                </a:lnTo>
                <a:cubicBezTo>
                  <a:pt x="1678" y="273"/>
                  <a:pt x="1711" y="306"/>
                  <a:pt x="1742" y="342"/>
                </a:cubicBezTo>
                <a:lnTo>
                  <a:pt x="1716" y="364"/>
                </a:lnTo>
                <a:close/>
                <a:moveTo>
                  <a:pt x="186" y="476"/>
                </a:moveTo>
                <a:lnTo>
                  <a:pt x="157" y="457"/>
                </a:lnTo>
                <a:lnTo>
                  <a:pt x="157" y="457"/>
                </a:lnTo>
                <a:cubicBezTo>
                  <a:pt x="183" y="418"/>
                  <a:pt x="211" y="379"/>
                  <a:pt x="242" y="344"/>
                </a:cubicBezTo>
                <a:lnTo>
                  <a:pt x="268" y="366"/>
                </a:lnTo>
                <a:lnTo>
                  <a:pt x="268" y="366"/>
                </a:lnTo>
                <a:cubicBezTo>
                  <a:pt x="238" y="401"/>
                  <a:pt x="211" y="438"/>
                  <a:pt x="186" y="476"/>
                </a:cubicBezTo>
                <a:close/>
                <a:moveTo>
                  <a:pt x="1864" y="594"/>
                </a:moveTo>
                <a:lnTo>
                  <a:pt x="1864" y="594"/>
                </a:lnTo>
                <a:cubicBezTo>
                  <a:pt x="1845" y="552"/>
                  <a:pt x="1823" y="512"/>
                  <a:pt x="1799" y="474"/>
                </a:cubicBezTo>
                <a:lnTo>
                  <a:pt x="1828" y="455"/>
                </a:lnTo>
                <a:lnTo>
                  <a:pt x="1828" y="455"/>
                </a:lnTo>
                <a:cubicBezTo>
                  <a:pt x="1853" y="494"/>
                  <a:pt x="1876" y="536"/>
                  <a:pt x="1896" y="579"/>
                </a:cubicBezTo>
                <a:lnTo>
                  <a:pt x="1864" y="594"/>
                </a:lnTo>
                <a:close/>
                <a:moveTo>
                  <a:pt x="73" y="724"/>
                </a:moveTo>
                <a:lnTo>
                  <a:pt x="40" y="715"/>
                </a:lnTo>
                <a:lnTo>
                  <a:pt x="40" y="715"/>
                </a:lnTo>
                <a:cubicBezTo>
                  <a:pt x="53" y="669"/>
                  <a:pt x="70" y="625"/>
                  <a:pt x="89" y="582"/>
                </a:cubicBezTo>
                <a:lnTo>
                  <a:pt x="121" y="596"/>
                </a:lnTo>
                <a:lnTo>
                  <a:pt x="121" y="596"/>
                </a:lnTo>
                <a:cubicBezTo>
                  <a:pt x="102" y="637"/>
                  <a:pt x="86" y="680"/>
                  <a:pt x="73" y="724"/>
                </a:cubicBezTo>
                <a:close/>
                <a:moveTo>
                  <a:pt x="1942" y="855"/>
                </a:moveTo>
                <a:lnTo>
                  <a:pt x="1942" y="855"/>
                </a:lnTo>
                <a:cubicBezTo>
                  <a:pt x="1935" y="809"/>
                  <a:pt x="1925" y="765"/>
                  <a:pt x="1913" y="721"/>
                </a:cubicBezTo>
                <a:lnTo>
                  <a:pt x="1946" y="711"/>
                </a:lnTo>
                <a:lnTo>
                  <a:pt x="1946" y="711"/>
                </a:lnTo>
                <a:cubicBezTo>
                  <a:pt x="1959" y="757"/>
                  <a:pt x="1969" y="803"/>
                  <a:pt x="1976" y="850"/>
                </a:cubicBezTo>
                <a:lnTo>
                  <a:pt x="1942" y="855"/>
                </a:lnTo>
                <a:close/>
                <a:moveTo>
                  <a:pt x="0" y="994"/>
                </a:moveTo>
                <a:lnTo>
                  <a:pt x="0" y="993"/>
                </a:lnTo>
                <a:lnTo>
                  <a:pt x="0" y="993"/>
                </a:lnTo>
                <a:cubicBezTo>
                  <a:pt x="0" y="946"/>
                  <a:pt x="4" y="899"/>
                  <a:pt x="10" y="853"/>
                </a:cubicBezTo>
                <a:lnTo>
                  <a:pt x="44" y="858"/>
                </a:lnTo>
                <a:lnTo>
                  <a:pt x="44" y="858"/>
                </a:lnTo>
                <a:cubicBezTo>
                  <a:pt x="38" y="902"/>
                  <a:pt x="35" y="947"/>
                  <a:pt x="35" y="993"/>
                </a:cubicBezTo>
                <a:lnTo>
                  <a:pt x="0" y="994"/>
                </a:lnTo>
                <a:close/>
                <a:moveTo>
                  <a:pt x="1976" y="1134"/>
                </a:moveTo>
                <a:lnTo>
                  <a:pt x="1942" y="1129"/>
                </a:lnTo>
                <a:lnTo>
                  <a:pt x="1942" y="1129"/>
                </a:lnTo>
                <a:cubicBezTo>
                  <a:pt x="1949" y="1084"/>
                  <a:pt x="1952" y="1039"/>
                  <a:pt x="1952" y="993"/>
                </a:cubicBezTo>
                <a:lnTo>
                  <a:pt x="1952" y="991"/>
                </a:lnTo>
                <a:lnTo>
                  <a:pt x="1986" y="991"/>
                </a:lnTo>
                <a:lnTo>
                  <a:pt x="1986" y="993"/>
                </a:lnTo>
                <a:lnTo>
                  <a:pt x="1986" y="993"/>
                </a:lnTo>
                <a:cubicBezTo>
                  <a:pt x="1986" y="1041"/>
                  <a:pt x="1983" y="1088"/>
                  <a:pt x="1976" y="1134"/>
                </a:cubicBezTo>
                <a:close/>
                <a:moveTo>
                  <a:pt x="41" y="1274"/>
                </a:moveTo>
                <a:lnTo>
                  <a:pt x="41" y="1274"/>
                </a:lnTo>
                <a:cubicBezTo>
                  <a:pt x="27" y="1229"/>
                  <a:pt x="17" y="1182"/>
                  <a:pt x="11" y="1135"/>
                </a:cubicBezTo>
                <a:lnTo>
                  <a:pt x="45" y="1130"/>
                </a:lnTo>
                <a:lnTo>
                  <a:pt x="45" y="1130"/>
                </a:lnTo>
                <a:cubicBezTo>
                  <a:pt x="51" y="1176"/>
                  <a:pt x="61" y="1220"/>
                  <a:pt x="74" y="1264"/>
                </a:cubicBezTo>
                <a:lnTo>
                  <a:pt x="41" y="1274"/>
                </a:lnTo>
                <a:close/>
                <a:moveTo>
                  <a:pt x="1897" y="1406"/>
                </a:moveTo>
                <a:lnTo>
                  <a:pt x="1866" y="1391"/>
                </a:lnTo>
                <a:lnTo>
                  <a:pt x="1866" y="1391"/>
                </a:lnTo>
                <a:cubicBezTo>
                  <a:pt x="1884" y="1350"/>
                  <a:pt x="1900" y="1307"/>
                  <a:pt x="1913" y="1263"/>
                </a:cubicBezTo>
                <a:lnTo>
                  <a:pt x="1946" y="1273"/>
                </a:lnTo>
                <a:lnTo>
                  <a:pt x="1946" y="1273"/>
                </a:lnTo>
                <a:cubicBezTo>
                  <a:pt x="1933" y="1318"/>
                  <a:pt x="1916" y="1363"/>
                  <a:pt x="1897" y="1406"/>
                </a:cubicBezTo>
                <a:close/>
                <a:moveTo>
                  <a:pt x="159" y="1531"/>
                </a:moveTo>
                <a:lnTo>
                  <a:pt x="159" y="1531"/>
                </a:lnTo>
                <a:cubicBezTo>
                  <a:pt x="133" y="1491"/>
                  <a:pt x="110" y="1449"/>
                  <a:pt x="90" y="1406"/>
                </a:cubicBezTo>
                <a:lnTo>
                  <a:pt x="122" y="1392"/>
                </a:lnTo>
                <a:lnTo>
                  <a:pt x="122" y="1392"/>
                </a:lnTo>
                <a:cubicBezTo>
                  <a:pt x="140" y="1433"/>
                  <a:pt x="163" y="1474"/>
                  <a:pt x="187" y="1512"/>
                </a:cubicBezTo>
                <a:lnTo>
                  <a:pt x="159" y="1531"/>
                </a:lnTo>
                <a:close/>
                <a:moveTo>
                  <a:pt x="1744" y="1643"/>
                </a:moveTo>
                <a:lnTo>
                  <a:pt x="1718" y="1621"/>
                </a:lnTo>
                <a:lnTo>
                  <a:pt x="1718" y="1621"/>
                </a:lnTo>
                <a:cubicBezTo>
                  <a:pt x="1747" y="1586"/>
                  <a:pt x="1775" y="1549"/>
                  <a:pt x="1799" y="1511"/>
                </a:cubicBezTo>
                <a:lnTo>
                  <a:pt x="1829" y="1530"/>
                </a:lnTo>
                <a:lnTo>
                  <a:pt x="1829" y="1530"/>
                </a:lnTo>
                <a:cubicBezTo>
                  <a:pt x="1803" y="1570"/>
                  <a:pt x="1774" y="1607"/>
                  <a:pt x="1744" y="1643"/>
                </a:cubicBezTo>
                <a:close/>
                <a:moveTo>
                  <a:pt x="343" y="1744"/>
                </a:moveTo>
                <a:lnTo>
                  <a:pt x="343" y="1744"/>
                </a:lnTo>
                <a:cubicBezTo>
                  <a:pt x="308" y="1713"/>
                  <a:pt x="274" y="1680"/>
                  <a:pt x="244" y="1644"/>
                </a:cubicBezTo>
                <a:lnTo>
                  <a:pt x="269" y="1622"/>
                </a:lnTo>
                <a:lnTo>
                  <a:pt x="269" y="1622"/>
                </a:lnTo>
                <a:cubicBezTo>
                  <a:pt x="299" y="1656"/>
                  <a:pt x="332" y="1688"/>
                  <a:pt x="366" y="1718"/>
                </a:cubicBezTo>
                <a:lnTo>
                  <a:pt x="343" y="1744"/>
                </a:lnTo>
                <a:close/>
                <a:moveTo>
                  <a:pt x="1530" y="1828"/>
                </a:moveTo>
                <a:lnTo>
                  <a:pt x="1511" y="1800"/>
                </a:lnTo>
                <a:lnTo>
                  <a:pt x="1511" y="1800"/>
                </a:lnTo>
                <a:cubicBezTo>
                  <a:pt x="1550" y="1775"/>
                  <a:pt x="1587" y="1747"/>
                  <a:pt x="1621" y="1717"/>
                </a:cubicBezTo>
                <a:lnTo>
                  <a:pt x="1644" y="1743"/>
                </a:lnTo>
                <a:lnTo>
                  <a:pt x="1644" y="1743"/>
                </a:lnTo>
                <a:cubicBezTo>
                  <a:pt x="1608" y="1774"/>
                  <a:pt x="1570" y="1802"/>
                  <a:pt x="1530" y="1828"/>
                </a:cubicBezTo>
                <a:close/>
                <a:moveTo>
                  <a:pt x="581" y="1897"/>
                </a:moveTo>
                <a:lnTo>
                  <a:pt x="581" y="1897"/>
                </a:lnTo>
                <a:cubicBezTo>
                  <a:pt x="538" y="1877"/>
                  <a:pt x="497" y="1854"/>
                  <a:pt x="457" y="1829"/>
                </a:cubicBezTo>
                <a:lnTo>
                  <a:pt x="475" y="1800"/>
                </a:lnTo>
                <a:lnTo>
                  <a:pt x="475" y="1800"/>
                </a:lnTo>
                <a:cubicBezTo>
                  <a:pt x="514" y="1825"/>
                  <a:pt x="554" y="1847"/>
                  <a:pt x="596" y="1865"/>
                </a:cubicBezTo>
                <a:lnTo>
                  <a:pt x="581" y="1897"/>
                </a:lnTo>
                <a:close/>
                <a:moveTo>
                  <a:pt x="1274" y="1946"/>
                </a:moveTo>
                <a:lnTo>
                  <a:pt x="1264" y="1913"/>
                </a:lnTo>
                <a:lnTo>
                  <a:pt x="1264" y="1913"/>
                </a:lnTo>
                <a:cubicBezTo>
                  <a:pt x="1307" y="1900"/>
                  <a:pt x="1351" y="1884"/>
                  <a:pt x="1391" y="1865"/>
                </a:cubicBezTo>
                <a:lnTo>
                  <a:pt x="1406" y="1896"/>
                </a:lnTo>
                <a:lnTo>
                  <a:pt x="1406" y="1896"/>
                </a:lnTo>
                <a:cubicBezTo>
                  <a:pt x="1363" y="1916"/>
                  <a:pt x="1319" y="1933"/>
                  <a:pt x="1274" y="1946"/>
                </a:cubicBezTo>
                <a:close/>
                <a:moveTo>
                  <a:pt x="853" y="1976"/>
                </a:moveTo>
                <a:lnTo>
                  <a:pt x="853" y="1976"/>
                </a:lnTo>
                <a:cubicBezTo>
                  <a:pt x="806" y="1969"/>
                  <a:pt x="759" y="1959"/>
                  <a:pt x="714" y="1946"/>
                </a:cubicBezTo>
                <a:lnTo>
                  <a:pt x="724" y="1913"/>
                </a:lnTo>
                <a:lnTo>
                  <a:pt x="724" y="1913"/>
                </a:lnTo>
                <a:cubicBezTo>
                  <a:pt x="767" y="1926"/>
                  <a:pt x="812" y="1936"/>
                  <a:pt x="858" y="1942"/>
                </a:cubicBezTo>
                <a:lnTo>
                  <a:pt x="853" y="1976"/>
                </a:lnTo>
                <a:close/>
                <a:moveTo>
                  <a:pt x="994" y="1986"/>
                </a:moveTo>
                <a:lnTo>
                  <a:pt x="994" y="1952"/>
                </a:lnTo>
                <a:lnTo>
                  <a:pt x="994" y="1952"/>
                </a:lnTo>
                <a:cubicBezTo>
                  <a:pt x="1039" y="1952"/>
                  <a:pt x="1085" y="1948"/>
                  <a:pt x="1131" y="1942"/>
                </a:cubicBezTo>
                <a:lnTo>
                  <a:pt x="1135" y="1975"/>
                </a:lnTo>
                <a:lnTo>
                  <a:pt x="1135" y="1975"/>
                </a:lnTo>
                <a:cubicBezTo>
                  <a:pt x="1089" y="1982"/>
                  <a:pt x="1041" y="1986"/>
                  <a:pt x="994" y="1986"/>
                </a:cubicBezTo>
                <a:close/>
              </a:path>
            </a:pathLst>
          </a:custGeom>
          <a:solidFill>
            <a:srgbClr val="DC54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90" name="Freeform 316">
            <a:extLst>
              <a:ext uri="{FF2B5EF4-FFF2-40B4-BE49-F238E27FC236}">
                <a16:creationId xmlns:a16="http://schemas.microsoft.com/office/drawing/2014/main" id="{654955ED-8C59-844C-8D5A-453DEEAA7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57" y="3441944"/>
            <a:ext cx="1016214" cy="1016214"/>
          </a:xfrm>
          <a:custGeom>
            <a:avLst/>
            <a:gdLst>
              <a:gd name="T0" fmla="*/ 1631 w 1632"/>
              <a:gd name="T1" fmla="*/ 815 h 1632"/>
              <a:gd name="T2" fmla="*/ 1631 w 1632"/>
              <a:gd name="T3" fmla="*/ 815 h 1632"/>
              <a:gd name="T4" fmla="*/ 816 w 1632"/>
              <a:gd name="T5" fmla="*/ 1631 h 1632"/>
              <a:gd name="T6" fmla="*/ 816 w 1632"/>
              <a:gd name="T7" fmla="*/ 1631 h 1632"/>
              <a:gd name="T8" fmla="*/ 0 w 1632"/>
              <a:gd name="T9" fmla="*/ 815 h 1632"/>
              <a:gd name="T10" fmla="*/ 0 w 1632"/>
              <a:gd name="T11" fmla="*/ 815 h 1632"/>
              <a:gd name="T12" fmla="*/ 816 w 1632"/>
              <a:gd name="T13" fmla="*/ 0 h 1632"/>
              <a:gd name="T14" fmla="*/ 816 w 1632"/>
              <a:gd name="T15" fmla="*/ 0 h 1632"/>
              <a:gd name="T16" fmla="*/ 1631 w 1632"/>
              <a:gd name="T17" fmla="*/ 815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2" h="1632">
                <a:moveTo>
                  <a:pt x="1631" y="815"/>
                </a:moveTo>
                <a:lnTo>
                  <a:pt x="1631" y="815"/>
                </a:lnTo>
                <a:cubicBezTo>
                  <a:pt x="1631" y="1266"/>
                  <a:pt x="1265" y="1631"/>
                  <a:pt x="816" y="1631"/>
                </a:cubicBezTo>
                <a:lnTo>
                  <a:pt x="816" y="1631"/>
                </a:lnTo>
                <a:cubicBezTo>
                  <a:pt x="365" y="1631"/>
                  <a:pt x="0" y="1266"/>
                  <a:pt x="0" y="815"/>
                </a:cubicBezTo>
                <a:lnTo>
                  <a:pt x="0" y="815"/>
                </a:lnTo>
                <a:cubicBezTo>
                  <a:pt x="0" y="365"/>
                  <a:pt x="365" y="0"/>
                  <a:pt x="816" y="0"/>
                </a:cubicBezTo>
                <a:lnTo>
                  <a:pt x="816" y="0"/>
                </a:lnTo>
                <a:cubicBezTo>
                  <a:pt x="1265" y="0"/>
                  <a:pt x="1631" y="365"/>
                  <a:pt x="1631" y="815"/>
                </a:cubicBezTo>
              </a:path>
            </a:pathLst>
          </a:custGeom>
          <a:solidFill>
            <a:srgbClr val="DC54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CDEE927F-D714-2448-BC58-46135441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1" y="5376517"/>
            <a:ext cx="356426" cy="537695"/>
          </a:xfrm>
          <a:custGeom>
            <a:avLst/>
            <a:gdLst>
              <a:gd name="connsiteX0" fmla="*/ 149775 w 373787"/>
              <a:gd name="connsiteY0" fmla="*/ 434928 h 563885"/>
              <a:gd name="connsiteX1" fmla="*/ 163550 w 373787"/>
              <a:gd name="connsiteY1" fmla="*/ 448703 h 563885"/>
              <a:gd name="connsiteX2" fmla="*/ 149775 w 373787"/>
              <a:gd name="connsiteY2" fmla="*/ 463105 h 563885"/>
              <a:gd name="connsiteX3" fmla="*/ 135373 w 373787"/>
              <a:gd name="connsiteY3" fmla="*/ 448703 h 563885"/>
              <a:gd name="connsiteX4" fmla="*/ 149775 w 373787"/>
              <a:gd name="connsiteY4" fmla="*/ 434928 h 563885"/>
              <a:gd name="connsiteX5" fmla="*/ 233303 w 373787"/>
              <a:gd name="connsiteY5" fmla="*/ 432046 h 563885"/>
              <a:gd name="connsiteX6" fmla="*/ 291794 w 373787"/>
              <a:gd name="connsiteY6" fmla="*/ 432046 h 563885"/>
              <a:gd name="connsiteX7" fmla="*/ 301765 w 373787"/>
              <a:gd name="connsiteY7" fmla="*/ 440687 h 563885"/>
              <a:gd name="connsiteX8" fmla="*/ 291794 w 373787"/>
              <a:gd name="connsiteY8" fmla="*/ 448711 h 563885"/>
              <a:gd name="connsiteX9" fmla="*/ 233303 w 373787"/>
              <a:gd name="connsiteY9" fmla="*/ 448711 h 563885"/>
              <a:gd name="connsiteX10" fmla="*/ 224662 w 373787"/>
              <a:gd name="connsiteY10" fmla="*/ 440687 h 563885"/>
              <a:gd name="connsiteX11" fmla="*/ 233303 w 373787"/>
              <a:gd name="connsiteY11" fmla="*/ 432046 h 563885"/>
              <a:gd name="connsiteX12" fmla="*/ 233303 w 373787"/>
              <a:gd name="connsiteY12" fmla="*/ 394603 h 563885"/>
              <a:gd name="connsiteX13" fmla="*/ 291794 w 373787"/>
              <a:gd name="connsiteY13" fmla="*/ 394603 h 563885"/>
              <a:gd name="connsiteX14" fmla="*/ 301765 w 373787"/>
              <a:gd name="connsiteY14" fmla="*/ 402627 h 563885"/>
              <a:gd name="connsiteX15" fmla="*/ 291794 w 373787"/>
              <a:gd name="connsiteY15" fmla="*/ 411268 h 563885"/>
              <a:gd name="connsiteX16" fmla="*/ 233303 w 373787"/>
              <a:gd name="connsiteY16" fmla="*/ 411268 h 563885"/>
              <a:gd name="connsiteX17" fmla="*/ 224662 w 373787"/>
              <a:gd name="connsiteY17" fmla="*/ 402627 h 563885"/>
              <a:gd name="connsiteX18" fmla="*/ 233303 w 373787"/>
              <a:gd name="connsiteY18" fmla="*/ 394603 h 563885"/>
              <a:gd name="connsiteX19" fmla="*/ 91542 w 373787"/>
              <a:gd name="connsiteY19" fmla="*/ 380201 h 563885"/>
              <a:gd name="connsiteX20" fmla="*/ 105944 w 373787"/>
              <a:gd name="connsiteY20" fmla="*/ 394282 h 563885"/>
              <a:gd name="connsiteX21" fmla="*/ 91542 w 373787"/>
              <a:gd name="connsiteY21" fmla="*/ 408364 h 563885"/>
              <a:gd name="connsiteX22" fmla="*/ 77767 w 373787"/>
              <a:gd name="connsiteY22" fmla="*/ 394282 h 563885"/>
              <a:gd name="connsiteX23" fmla="*/ 91542 w 373787"/>
              <a:gd name="connsiteY23" fmla="*/ 380201 h 563885"/>
              <a:gd name="connsiteX24" fmla="*/ 153661 w 373787"/>
              <a:gd name="connsiteY24" fmla="*/ 377740 h 563885"/>
              <a:gd name="connsiteX25" fmla="*/ 165379 w 373787"/>
              <a:gd name="connsiteY25" fmla="*/ 377740 h 563885"/>
              <a:gd name="connsiteX26" fmla="*/ 165379 w 373787"/>
              <a:gd name="connsiteY26" fmla="*/ 390282 h 563885"/>
              <a:gd name="connsiteX27" fmla="*/ 91162 w 373787"/>
              <a:gd name="connsiteY27" fmla="*/ 466851 h 563885"/>
              <a:gd name="connsiteX28" fmla="*/ 84652 w 373787"/>
              <a:gd name="connsiteY28" fmla="*/ 468831 h 563885"/>
              <a:gd name="connsiteX29" fmla="*/ 78793 w 373787"/>
              <a:gd name="connsiteY29" fmla="*/ 466851 h 563885"/>
              <a:gd name="connsiteX30" fmla="*/ 78793 w 373787"/>
              <a:gd name="connsiteY30" fmla="*/ 453649 h 563885"/>
              <a:gd name="connsiteX31" fmla="*/ 204800 w 373787"/>
              <a:gd name="connsiteY31" fmla="*/ 337914 h 563885"/>
              <a:gd name="connsiteX32" fmla="*/ 204800 w 373787"/>
              <a:gd name="connsiteY32" fmla="*/ 508113 h 563885"/>
              <a:gd name="connsiteX33" fmla="*/ 297921 w 373787"/>
              <a:gd name="connsiteY33" fmla="*/ 508113 h 563885"/>
              <a:gd name="connsiteX34" fmla="*/ 318760 w 373787"/>
              <a:gd name="connsiteY34" fmla="*/ 487820 h 563885"/>
              <a:gd name="connsiteX35" fmla="*/ 318760 w 373787"/>
              <a:gd name="connsiteY35" fmla="*/ 337914 h 563885"/>
              <a:gd name="connsiteX36" fmla="*/ 55024 w 373787"/>
              <a:gd name="connsiteY36" fmla="*/ 337914 h 563885"/>
              <a:gd name="connsiteX37" fmla="*/ 55024 w 373787"/>
              <a:gd name="connsiteY37" fmla="*/ 487820 h 563885"/>
              <a:gd name="connsiteX38" fmla="*/ 75862 w 373787"/>
              <a:gd name="connsiteY38" fmla="*/ 508113 h 563885"/>
              <a:gd name="connsiteX39" fmla="*/ 187218 w 373787"/>
              <a:gd name="connsiteY39" fmla="*/ 508113 h 563885"/>
              <a:gd name="connsiteX40" fmla="*/ 187218 w 373787"/>
              <a:gd name="connsiteY40" fmla="*/ 337914 h 563885"/>
              <a:gd name="connsiteX41" fmla="*/ 228551 w 373787"/>
              <a:gd name="connsiteY41" fmla="*/ 199157 h 563885"/>
              <a:gd name="connsiteX42" fmla="*/ 240864 w 373787"/>
              <a:gd name="connsiteY42" fmla="*/ 199157 h 563885"/>
              <a:gd name="connsiteX43" fmla="*/ 262898 w 373787"/>
              <a:gd name="connsiteY43" fmla="*/ 222224 h 563885"/>
              <a:gd name="connsiteX44" fmla="*/ 285580 w 373787"/>
              <a:gd name="connsiteY44" fmla="*/ 199157 h 563885"/>
              <a:gd name="connsiteX45" fmla="*/ 297893 w 373787"/>
              <a:gd name="connsiteY45" fmla="*/ 199157 h 563885"/>
              <a:gd name="connsiteX46" fmla="*/ 297893 w 373787"/>
              <a:gd name="connsiteY46" fmla="*/ 212338 h 563885"/>
              <a:gd name="connsiteX47" fmla="*/ 275211 w 373787"/>
              <a:gd name="connsiteY47" fmla="*/ 234747 h 563885"/>
              <a:gd name="connsiteX48" fmla="*/ 297893 w 373787"/>
              <a:gd name="connsiteY48" fmla="*/ 257814 h 563885"/>
              <a:gd name="connsiteX49" fmla="*/ 297893 w 373787"/>
              <a:gd name="connsiteY49" fmla="*/ 270336 h 563885"/>
              <a:gd name="connsiteX50" fmla="*/ 291412 w 373787"/>
              <a:gd name="connsiteY50" fmla="*/ 272972 h 563885"/>
              <a:gd name="connsiteX51" fmla="*/ 285580 w 373787"/>
              <a:gd name="connsiteY51" fmla="*/ 270336 h 563885"/>
              <a:gd name="connsiteX52" fmla="*/ 262898 w 373787"/>
              <a:gd name="connsiteY52" fmla="*/ 247269 h 563885"/>
              <a:gd name="connsiteX53" fmla="*/ 240864 w 373787"/>
              <a:gd name="connsiteY53" fmla="*/ 270336 h 563885"/>
              <a:gd name="connsiteX54" fmla="*/ 234383 w 373787"/>
              <a:gd name="connsiteY54" fmla="*/ 272972 h 563885"/>
              <a:gd name="connsiteX55" fmla="*/ 228551 w 373787"/>
              <a:gd name="connsiteY55" fmla="*/ 270336 h 563885"/>
              <a:gd name="connsiteX56" fmla="*/ 228551 w 373787"/>
              <a:gd name="connsiteY56" fmla="*/ 257814 h 563885"/>
              <a:gd name="connsiteX57" fmla="*/ 250585 w 373787"/>
              <a:gd name="connsiteY57" fmla="*/ 234747 h 563885"/>
              <a:gd name="connsiteX58" fmla="*/ 228551 w 373787"/>
              <a:gd name="connsiteY58" fmla="*/ 212338 h 563885"/>
              <a:gd name="connsiteX59" fmla="*/ 228551 w 373787"/>
              <a:gd name="connsiteY59" fmla="*/ 199157 h 563885"/>
              <a:gd name="connsiteX60" fmla="*/ 120004 w 373787"/>
              <a:gd name="connsiteY60" fmla="*/ 187221 h 563885"/>
              <a:gd name="connsiteX61" fmla="*/ 129028 w 373787"/>
              <a:gd name="connsiteY61" fmla="*/ 195600 h 563885"/>
              <a:gd name="connsiteX62" fmla="*/ 129028 w 373787"/>
              <a:gd name="connsiteY62" fmla="*/ 224605 h 563885"/>
              <a:gd name="connsiteX63" fmla="*/ 157388 w 373787"/>
              <a:gd name="connsiteY63" fmla="*/ 224605 h 563885"/>
              <a:gd name="connsiteX64" fmla="*/ 166412 w 373787"/>
              <a:gd name="connsiteY64" fmla="*/ 232984 h 563885"/>
              <a:gd name="connsiteX65" fmla="*/ 157388 w 373787"/>
              <a:gd name="connsiteY65" fmla="*/ 241363 h 563885"/>
              <a:gd name="connsiteX66" fmla="*/ 129028 w 373787"/>
              <a:gd name="connsiteY66" fmla="*/ 241363 h 563885"/>
              <a:gd name="connsiteX67" fmla="*/ 129028 w 373787"/>
              <a:gd name="connsiteY67" fmla="*/ 270367 h 563885"/>
              <a:gd name="connsiteX68" fmla="*/ 120004 w 373787"/>
              <a:gd name="connsiteY68" fmla="*/ 278746 h 563885"/>
              <a:gd name="connsiteX69" fmla="*/ 111625 w 373787"/>
              <a:gd name="connsiteY69" fmla="*/ 270367 h 563885"/>
              <a:gd name="connsiteX70" fmla="*/ 111625 w 373787"/>
              <a:gd name="connsiteY70" fmla="*/ 241363 h 563885"/>
              <a:gd name="connsiteX71" fmla="*/ 83265 w 373787"/>
              <a:gd name="connsiteY71" fmla="*/ 241363 h 563885"/>
              <a:gd name="connsiteX72" fmla="*/ 74886 w 373787"/>
              <a:gd name="connsiteY72" fmla="*/ 232984 h 563885"/>
              <a:gd name="connsiteX73" fmla="*/ 83265 w 373787"/>
              <a:gd name="connsiteY73" fmla="*/ 224605 h 563885"/>
              <a:gd name="connsiteX74" fmla="*/ 111625 w 373787"/>
              <a:gd name="connsiteY74" fmla="*/ 224605 h 563885"/>
              <a:gd name="connsiteX75" fmla="*/ 111625 w 373787"/>
              <a:gd name="connsiteY75" fmla="*/ 195600 h 563885"/>
              <a:gd name="connsiteX76" fmla="*/ 120004 w 373787"/>
              <a:gd name="connsiteY76" fmla="*/ 187221 h 563885"/>
              <a:gd name="connsiteX77" fmla="*/ 204800 w 373787"/>
              <a:gd name="connsiteY77" fmla="*/ 149385 h 563885"/>
              <a:gd name="connsiteX78" fmla="*/ 204800 w 373787"/>
              <a:gd name="connsiteY78" fmla="*/ 320239 h 563885"/>
              <a:gd name="connsiteX79" fmla="*/ 318760 w 373787"/>
              <a:gd name="connsiteY79" fmla="*/ 320239 h 563885"/>
              <a:gd name="connsiteX80" fmla="*/ 318760 w 373787"/>
              <a:gd name="connsiteY80" fmla="*/ 149385 h 563885"/>
              <a:gd name="connsiteX81" fmla="*/ 55024 w 373787"/>
              <a:gd name="connsiteY81" fmla="*/ 149385 h 563885"/>
              <a:gd name="connsiteX82" fmla="*/ 55024 w 373787"/>
              <a:gd name="connsiteY82" fmla="*/ 320239 h 563885"/>
              <a:gd name="connsiteX83" fmla="*/ 187218 w 373787"/>
              <a:gd name="connsiteY83" fmla="*/ 320239 h 563885"/>
              <a:gd name="connsiteX84" fmla="*/ 187218 w 373787"/>
              <a:gd name="connsiteY84" fmla="*/ 149385 h 563885"/>
              <a:gd name="connsiteX85" fmla="*/ 82679 w 373787"/>
              <a:gd name="connsiteY85" fmla="*/ 72010 h 563885"/>
              <a:gd name="connsiteX86" fmla="*/ 291110 w 373787"/>
              <a:gd name="connsiteY86" fmla="*/ 72010 h 563885"/>
              <a:gd name="connsiteX87" fmla="*/ 298902 w 373787"/>
              <a:gd name="connsiteY87" fmla="*/ 80260 h 563885"/>
              <a:gd name="connsiteX88" fmla="*/ 298902 w 373787"/>
              <a:gd name="connsiteY88" fmla="*/ 101203 h 563885"/>
              <a:gd name="connsiteX89" fmla="*/ 291110 w 373787"/>
              <a:gd name="connsiteY89" fmla="*/ 108818 h 563885"/>
              <a:gd name="connsiteX90" fmla="*/ 82679 w 373787"/>
              <a:gd name="connsiteY90" fmla="*/ 108818 h 563885"/>
              <a:gd name="connsiteX91" fmla="*/ 74887 w 373787"/>
              <a:gd name="connsiteY91" fmla="*/ 101203 h 563885"/>
              <a:gd name="connsiteX92" fmla="*/ 74887 w 373787"/>
              <a:gd name="connsiteY92" fmla="*/ 80260 h 563885"/>
              <a:gd name="connsiteX93" fmla="*/ 82679 w 373787"/>
              <a:gd name="connsiteY93" fmla="*/ 72010 h 563885"/>
              <a:gd name="connsiteX94" fmla="*/ 75862 w 373787"/>
              <a:gd name="connsiteY94" fmla="*/ 55121 h 563885"/>
              <a:gd name="connsiteX95" fmla="*/ 55024 w 373787"/>
              <a:gd name="connsiteY95" fmla="*/ 75414 h 563885"/>
              <a:gd name="connsiteX96" fmla="*/ 55024 w 373787"/>
              <a:gd name="connsiteY96" fmla="*/ 131710 h 563885"/>
              <a:gd name="connsiteX97" fmla="*/ 318760 w 373787"/>
              <a:gd name="connsiteY97" fmla="*/ 131710 h 563885"/>
              <a:gd name="connsiteX98" fmla="*/ 318760 w 373787"/>
              <a:gd name="connsiteY98" fmla="*/ 75414 h 563885"/>
              <a:gd name="connsiteX99" fmla="*/ 297921 w 373787"/>
              <a:gd name="connsiteY99" fmla="*/ 55121 h 563885"/>
              <a:gd name="connsiteX100" fmla="*/ 75862 w 373787"/>
              <a:gd name="connsiteY100" fmla="*/ 37446 h 563885"/>
              <a:gd name="connsiteX101" fmla="*/ 297921 w 373787"/>
              <a:gd name="connsiteY101" fmla="*/ 37446 h 563885"/>
              <a:gd name="connsiteX102" fmla="*/ 336342 w 373787"/>
              <a:gd name="connsiteY102" fmla="*/ 75414 h 563885"/>
              <a:gd name="connsiteX103" fmla="*/ 336342 w 373787"/>
              <a:gd name="connsiteY103" fmla="*/ 487820 h 563885"/>
              <a:gd name="connsiteX104" fmla="*/ 297921 w 373787"/>
              <a:gd name="connsiteY104" fmla="*/ 526442 h 563885"/>
              <a:gd name="connsiteX105" fmla="*/ 75862 w 373787"/>
              <a:gd name="connsiteY105" fmla="*/ 526442 h 563885"/>
              <a:gd name="connsiteX106" fmla="*/ 37442 w 373787"/>
              <a:gd name="connsiteY106" fmla="*/ 487820 h 563885"/>
              <a:gd name="connsiteX107" fmla="*/ 37442 w 373787"/>
              <a:gd name="connsiteY107" fmla="*/ 75414 h 563885"/>
              <a:gd name="connsiteX108" fmla="*/ 75862 w 373787"/>
              <a:gd name="connsiteY108" fmla="*/ 37446 h 563885"/>
              <a:gd name="connsiteX109" fmla="*/ 44358 w 373787"/>
              <a:gd name="connsiteY109" fmla="*/ 17662 h 563885"/>
              <a:gd name="connsiteX110" fmla="*/ 17613 w 373787"/>
              <a:gd name="connsiteY110" fmla="*/ 44483 h 563885"/>
              <a:gd name="connsiteX111" fmla="*/ 17613 w 373787"/>
              <a:gd name="connsiteY111" fmla="*/ 519402 h 563885"/>
              <a:gd name="connsiteX112" fmla="*/ 44358 w 373787"/>
              <a:gd name="connsiteY112" fmla="*/ 546223 h 563885"/>
              <a:gd name="connsiteX113" fmla="*/ 329428 w 373787"/>
              <a:gd name="connsiteY113" fmla="*/ 546223 h 563885"/>
              <a:gd name="connsiteX114" fmla="*/ 356174 w 373787"/>
              <a:gd name="connsiteY114" fmla="*/ 519402 h 563885"/>
              <a:gd name="connsiteX115" fmla="*/ 356174 w 373787"/>
              <a:gd name="connsiteY115" fmla="*/ 44483 h 563885"/>
              <a:gd name="connsiteX116" fmla="*/ 329428 w 373787"/>
              <a:gd name="connsiteY116" fmla="*/ 17662 h 563885"/>
              <a:gd name="connsiteX117" fmla="*/ 44358 w 373787"/>
              <a:gd name="connsiteY117" fmla="*/ 0 h 563885"/>
              <a:gd name="connsiteX118" fmla="*/ 329428 w 373787"/>
              <a:gd name="connsiteY118" fmla="*/ 0 h 563885"/>
              <a:gd name="connsiteX119" fmla="*/ 373787 w 373787"/>
              <a:gd name="connsiteY119" fmla="*/ 44483 h 563885"/>
              <a:gd name="connsiteX120" fmla="*/ 373787 w 373787"/>
              <a:gd name="connsiteY120" fmla="*/ 519402 h 563885"/>
              <a:gd name="connsiteX121" fmla="*/ 329428 w 373787"/>
              <a:gd name="connsiteY121" fmla="*/ 563885 h 563885"/>
              <a:gd name="connsiteX122" fmla="*/ 44358 w 373787"/>
              <a:gd name="connsiteY122" fmla="*/ 563885 h 563885"/>
              <a:gd name="connsiteX123" fmla="*/ 0 w 373787"/>
              <a:gd name="connsiteY123" fmla="*/ 519402 h 563885"/>
              <a:gd name="connsiteX124" fmla="*/ 0 w 373787"/>
              <a:gd name="connsiteY124" fmla="*/ 44483 h 563885"/>
              <a:gd name="connsiteX125" fmla="*/ 44358 w 373787"/>
              <a:gd name="connsiteY125" fmla="*/ 0 h 5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73787" h="563885">
                <a:moveTo>
                  <a:pt x="149775" y="434928"/>
                </a:moveTo>
                <a:cubicBezTo>
                  <a:pt x="157289" y="434928"/>
                  <a:pt x="163550" y="440563"/>
                  <a:pt x="163550" y="448703"/>
                </a:cubicBezTo>
                <a:cubicBezTo>
                  <a:pt x="163550" y="456843"/>
                  <a:pt x="157289" y="463105"/>
                  <a:pt x="149775" y="463105"/>
                </a:cubicBezTo>
                <a:cubicBezTo>
                  <a:pt x="141635" y="463105"/>
                  <a:pt x="135373" y="456843"/>
                  <a:pt x="135373" y="448703"/>
                </a:cubicBezTo>
                <a:cubicBezTo>
                  <a:pt x="135373" y="440563"/>
                  <a:pt x="141635" y="434928"/>
                  <a:pt x="149775" y="434928"/>
                </a:cubicBezTo>
                <a:close/>
                <a:moveTo>
                  <a:pt x="233303" y="432046"/>
                </a:moveTo>
                <a:lnTo>
                  <a:pt x="291794" y="432046"/>
                </a:lnTo>
                <a:cubicBezTo>
                  <a:pt x="297112" y="432046"/>
                  <a:pt x="301765" y="435749"/>
                  <a:pt x="301765" y="440687"/>
                </a:cubicBezTo>
                <a:cubicBezTo>
                  <a:pt x="301765" y="445007"/>
                  <a:pt x="297112" y="448711"/>
                  <a:pt x="291794" y="448711"/>
                </a:cubicBezTo>
                <a:lnTo>
                  <a:pt x="233303" y="448711"/>
                </a:lnTo>
                <a:cubicBezTo>
                  <a:pt x="228650" y="448711"/>
                  <a:pt x="224662" y="445007"/>
                  <a:pt x="224662" y="440687"/>
                </a:cubicBezTo>
                <a:cubicBezTo>
                  <a:pt x="224662" y="435749"/>
                  <a:pt x="228650" y="432046"/>
                  <a:pt x="233303" y="432046"/>
                </a:cubicBezTo>
                <a:close/>
                <a:moveTo>
                  <a:pt x="233303" y="394603"/>
                </a:moveTo>
                <a:lnTo>
                  <a:pt x="291794" y="394603"/>
                </a:lnTo>
                <a:cubicBezTo>
                  <a:pt x="297112" y="394603"/>
                  <a:pt x="301765" y="398306"/>
                  <a:pt x="301765" y="402627"/>
                </a:cubicBezTo>
                <a:cubicBezTo>
                  <a:pt x="301765" y="406947"/>
                  <a:pt x="297112" y="411268"/>
                  <a:pt x="291794" y="411268"/>
                </a:cubicBezTo>
                <a:lnTo>
                  <a:pt x="233303" y="411268"/>
                </a:lnTo>
                <a:cubicBezTo>
                  <a:pt x="228650" y="411268"/>
                  <a:pt x="224662" y="406947"/>
                  <a:pt x="224662" y="402627"/>
                </a:cubicBezTo>
                <a:cubicBezTo>
                  <a:pt x="224662" y="398306"/>
                  <a:pt x="228650" y="394603"/>
                  <a:pt x="233303" y="394603"/>
                </a:cubicBezTo>
                <a:close/>
                <a:moveTo>
                  <a:pt x="91542" y="380201"/>
                </a:moveTo>
                <a:cubicBezTo>
                  <a:pt x="99682" y="380201"/>
                  <a:pt x="105944" y="385962"/>
                  <a:pt x="105944" y="394282"/>
                </a:cubicBezTo>
                <a:cubicBezTo>
                  <a:pt x="105944" y="401963"/>
                  <a:pt x="99682" y="408364"/>
                  <a:pt x="91542" y="408364"/>
                </a:cubicBezTo>
                <a:cubicBezTo>
                  <a:pt x="84028" y="408364"/>
                  <a:pt x="77767" y="401963"/>
                  <a:pt x="77767" y="394282"/>
                </a:cubicBezTo>
                <a:cubicBezTo>
                  <a:pt x="77767" y="385962"/>
                  <a:pt x="84028" y="380201"/>
                  <a:pt x="91542" y="380201"/>
                </a:cubicBezTo>
                <a:close/>
                <a:moveTo>
                  <a:pt x="153661" y="377740"/>
                </a:moveTo>
                <a:cubicBezTo>
                  <a:pt x="156916" y="374440"/>
                  <a:pt x="162775" y="374440"/>
                  <a:pt x="165379" y="377740"/>
                </a:cubicBezTo>
                <a:cubicBezTo>
                  <a:pt x="169285" y="381701"/>
                  <a:pt x="169285" y="386981"/>
                  <a:pt x="165379" y="390282"/>
                </a:cubicBezTo>
                <a:lnTo>
                  <a:pt x="91162" y="466851"/>
                </a:lnTo>
                <a:cubicBezTo>
                  <a:pt x="89209" y="468171"/>
                  <a:pt x="86605" y="468831"/>
                  <a:pt x="84652" y="468831"/>
                </a:cubicBezTo>
                <a:cubicBezTo>
                  <a:pt x="82699" y="468831"/>
                  <a:pt x="80095" y="468171"/>
                  <a:pt x="78793" y="466851"/>
                </a:cubicBezTo>
                <a:cubicBezTo>
                  <a:pt x="74887" y="462890"/>
                  <a:pt x="74887" y="457610"/>
                  <a:pt x="78793" y="453649"/>
                </a:cubicBezTo>
                <a:close/>
                <a:moveTo>
                  <a:pt x="204800" y="337914"/>
                </a:moveTo>
                <a:lnTo>
                  <a:pt x="204800" y="508113"/>
                </a:lnTo>
                <a:lnTo>
                  <a:pt x="297921" y="508113"/>
                </a:lnTo>
                <a:cubicBezTo>
                  <a:pt x="309643" y="508113"/>
                  <a:pt x="318760" y="498949"/>
                  <a:pt x="318760" y="487820"/>
                </a:cubicBezTo>
                <a:lnTo>
                  <a:pt x="318760" y="337914"/>
                </a:lnTo>
                <a:close/>
                <a:moveTo>
                  <a:pt x="55024" y="337914"/>
                </a:moveTo>
                <a:lnTo>
                  <a:pt x="55024" y="487820"/>
                </a:lnTo>
                <a:cubicBezTo>
                  <a:pt x="55024" y="498949"/>
                  <a:pt x="64141" y="508113"/>
                  <a:pt x="75862" y="508113"/>
                </a:cubicBezTo>
                <a:lnTo>
                  <a:pt x="187218" y="508113"/>
                </a:lnTo>
                <a:lnTo>
                  <a:pt x="187218" y="337914"/>
                </a:lnTo>
                <a:close/>
                <a:moveTo>
                  <a:pt x="228551" y="199157"/>
                </a:moveTo>
                <a:cubicBezTo>
                  <a:pt x="231791" y="195862"/>
                  <a:pt x="237623" y="195862"/>
                  <a:pt x="240864" y="199157"/>
                </a:cubicBezTo>
                <a:lnTo>
                  <a:pt x="262898" y="222224"/>
                </a:lnTo>
                <a:lnTo>
                  <a:pt x="285580" y="199157"/>
                </a:lnTo>
                <a:cubicBezTo>
                  <a:pt x="288820" y="195862"/>
                  <a:pt x="294653" y="195862"/>
                  <a:pt x="297893" y="199157"/>
                </a:cubicBezTo>
                <a:cubicBezTo>
                  <a:pt x="301781" y="203112"/>
                  <a:pt x="301781" y="208384"/>
                  <a:pt x="297893" y="212338"/>
                </a:cubicBezTo>
                <a:lnTo>
                  <a:pt x="275211" y="234747"/>
                </a:lnTo>
                <a:lnTo>
                  <a:pt x="297893" y="257814"/>
                </a:lnTo>
                <a:cubicBezTo>
                  <a:pt x="301781" y="261109"/>
                  <a:pt x="301781" y="267040"/>
                  <a:pt x="297893" y="270336"/>
                </a:cubicBezTo>
                <a:cubicBezTo>
                  <a:pt x="296597" y="272313"/>
                  <a:pt x="294004" y="272972"/>
                  <a:pt x="291412" y="272972"/>
                </a:cubicBezTo>
                <a:cubicBezTo>
                  <a:pt x="289468" y="272972"/>
                  <a:pt x="287524" y="272313"/>
                  <a:pt x="285580" y="270336"/>
                </a:cubicBezTo>
                <a:lnTo>
                  <a:pt x="262898" y="247269"/>
                </a:lnTo>
                <a:lnTo>
                  <a:pt x="240864" y="270336"/>
                </a:lnTo>
                <a:cubicBezTo>
                  <a:pt x="238920" y="272313"/>
                  <a:pt x="236975" y="272972"/>
                  <a:pt x="234383" y="272972"/>
                </a:cubicBezTo>
                <a:cubicBezTo>
                  <a:pt x="232439" y="272972"/>
                  <a:pt x="229847" y="272313"/>
                  <a:pt x="228551" y="270336"/>
                </a:cubicBezTo>
                <a:cubicBezTo>
                  <a:pt x="224662" y="267040"/>
                  <a:pt x="224662" y="261109"/>
                  <a:pt x="228551" y="257814"/>
                </a:cubicBezTo>
                <a:lnTo>
                  <a:pt x="250585" y="234747"/>
                </a:lnTo>
                <a:lnTo>
                  <a:pt x="228551" y="212338"/>
                </a:lnTo>
                <a:cubicBezTo>
                  <a:pt x="224662" y="208384"/>
                  <a:pt x="224662" y="203112"/>
                  <a:pt x="228551" y="199157"/>
                </a:cubicBezTo>
                <a:close/>
                <a:moveTo>
                  <a:pt x="120004" y="187221"/>
                </a:moveTo>
                <a:cubicBezTo>
                  <a:pt x="125160" y="187221"/>
                  <a:pt x="129028" y="191088"/>
                  <a:pt x="129028" y="195600"/>
                </a:cubicBezTo>
                <a:lnTo>
                  <a:pt x="129028" y="224605"/>
                </a:lnTo>
                <a:lnTo>
                  <a:pt x="157388" y="224605"/>
                </a:lnTo>
                <a:cubicBezTo>
                  <a:pt x="161900" y="224605"/>
                  <a:pt x="166412" y="228472"/>
                  <a:pt x="166412" y="232984"/>
                </a:cubicBezTo>
                <a:cubicBezTo>
                  <a:pt x="166412" y="238140"/>
                  <a:pt x="161900" y="241363"/>
                  <a:pt x="157388" y="241363"/>
                </a:cubicBezTo>
                <a:lnTo>
                  <a:pt x="129028" y="241363"/>
                </a:lnTo>
                <a:lnTo>
                  <a:pt x="129028" y="270367"/>
                </a:lnTo>
                <a:cubicBezTo>
                  <a:pt x="129028" y="274879"/>
                  <a:pt x="125160" y="278746"/>
                  <a:pt x="120004" y="278746"/>
                </a:cubicBezTo>
                <a:cubicBezTo>
                  <a:pt x="115492" y="278746"/>
                  <a:pt x="111625" y="274879"/>
                  <a:pt x="111625" y="270367"/>
                </a:cubicBezTo>
                <a:lnTo>
                  <a:pt x="111625" y="241363"/>
                </a:lnTo>
                <a:lnTo>
                  <a:pt x="83265" y="241363"/>
                </a:lnTo>
                <a:cubicBezTo>
                  <a:pt x="78753" y="241363"/>
                  <a:pt x="74886" y="238140"/>
                  <a:pt x="74886" y="232984"/>
                </a:cubicBezTo>
                <a:cubicBezTo>
                  <a:pt x="74886" y="228472"/>
                  <a:pt x="78753" y="224605"/>
                  <a:pt x="83265" y="224605"/>
                </a:cubicBezTo>
                <a:lnTo>
                  <a:pt x="111625" y="224605"/>
                </a:lnTo>
                <a:lnTo>
                  <a:pt x="111625" y="195600"/>
                </a:lnTo>
                <a:cubicBezTo>
                  <a:pt x="111625" y="191088"/>
                  <a:pt x="115492" y="187221"/>
                  <a:pt x="120004" y="187221"/>
                </a:cubicBezTo>
                <a:close/>
                <a:moveTo>
                  <a:pt x="204800" y="149385"/>
                </a:moveTo>
                <a:lnTo>
                  <a:pt x="204800" y="320239"/>
                </a:lnTo>
                <a:lnTo>
                  <a:pt x="318760" y="320239"/>
                </a:lnTo>
                <a:lnTo>
                  <a:pt x="318760" y="149385"/>
                </a:lnTo>
                <a:close/>
                <a:moveTo>
                  <a:pt x="55024" y="149385"/>
                </a:moveTo>
                <a:lnTo>
                  <a:pt x="55024" y="320239"/>
                </a:lnTo>
                <a:lnTo>
                  <a:pt x="187218" y="320239"/>
                </a:lnTo>
                <a:lnTo>
                  <a:pt x="187218" y="149385"/>
                </a:lnTo>
                <a:close/>
                <a:moveTo>
                  <a:pt x="82679" y="72010"/>
                </a:moveTo>
                <a:lnTo>
                  <a:pt x="291110" y="72010"/>
                </a:lnTo>
                <a:cubicBezTo>
                  <a:pt x="295006" y="72010"/>
                  <a:pt x="298902" y="75818"/>
                  <a:pt x="298902" y="80260"/>
                </a:cubicBezTo>
                <a:lnTo>
                  <a:pt x="298902" y="101203"/>
                </a:lnTo>
                <a:cubicBezTo>
                  <a:pt x="298902" y="105645"/>
                  <a:pt x="295006" y="108818"/>
                  <a:pt x="291110" y="108818"/>
                </a:cubicBezTo>
                <a:lnTo>
                  <a:pt x="82679" y="108818"/>
                </a:lnTo>
                <a:cubicBezTo>
                  <a:pt x="78783" y="108818"/>
                  <a:pt x="74887" y="105645"/>
                  <a:pt x="74887" y="101203"/>
                </a:cubicBezTo>
                <a:lnTo>
                  <a:pt x="74887" y="80260"/>
                </a:lnTo>
                <a:cubicBezTo>
                  <a:pt x="74887" y="75818"/>
                  <a:pt x="78783" y="72010"/>
                  <a:pt x="82679" y="72010"/>
                </a:cubicBezTo>
                <a:close/>
                <a:moveTo>
                  <a:pt x="75862" y="55121"/>
                </a:moveTo>
                <a:cubicBezTo>
                  <a:pt x="64141" y="55121"/>
                  <a:pt x="55024" y="64285"/>
                  <a:pt x="55024" y="75414"/>
                </a:cubicBezTo>
                <a:lnTo>
                  <a:pt x="55024" y="131710"/>
                </a:lnTo>
                <a:lnTo>
                  <a:pt x="318760" y="131710"/>
                </a:lnTo>
                <a:lnTo>
                  <a:pt x="318760" y="75414"/>
                </a:lnTo>
                <a:cubicBezTo>
                  <a:pt x="318760" y="64285"/>
                  <a:pt x="309643" y="55121"/>
                  <a:pt x="297921" y="55121"/>
                </a:cubicBezTo>
                <a:close/>
                <a:moveTo>
                  <a:pt x="75862" y="37446"/>
                </a:moveTo>
                <a:lnTo>
                  <a:pt x="297921" y="37446"/>
                </a:lnTo>
                <a:cubicBezTo>
                  <a:pt x="318760" y="37446"/>
                  <a:pt x="336342" y="54466"/>
                  <a:pt x="336342" y="75414"/>
                </a:cubicBezTo>
                <a:lnTo>
                  <a:pt x="336342" y="487820"/>
                </a:lnTo>
                <a:cubicBezTo>
                  <a:pt x="336342" y="508768"/>
                  <a:pt x="318760" y="526442"/>
                  <a:pt x="297921" y="526442"/>
                </a:cubicBezTo>
                <a:lnTo>
                  <a:pt x="75862" y="526442"/>
                </a:lnTo>
                <a:cubicBezTo>
                  <a:pt x="54373" y="526442"/>
                  <a:pt x="37442" y="508768"/>
                  <a:pt x="37442" y="487820"/>
                </a:cubicBezTo>
                <a:lnTo>
                  <a:pt x="37442" y="75414"/>
                </a:lnTo>
                <a:cubicBezTo>
                  <a:pt x="37442" y="54466"/>
                  <a:pt x="54373" y="37446"/>
                  <a:pt x="75862" y="37446"/>
                </a:cubicBezTo>
                <a:close/>
                <a:moveTo>
                  <a:pt x="44358" y="17662"/>
                </a:moveTo>
                <a:cubicBezTo>
                  <a:pt x="29355" y="17662"/>
                  <a:pt x="17613" y="30091"/>
                  <a:pt x="17613" y="44483"/>
                </a:cubicBezTo>
                <a:lnTo>
                  <a:pt x="17613" y="519402"/>
                </a:lnTo>
                <a:cubicBezTo>
                  <a:pt x="17613" y="533794"/>
                  <a:pt x="29355" y="546223"/>
                  <a:pt x="44358" y="546223"/>
                </a:cubicBezTo>
                <a:lnTo>
                  <a:pt x="329428" y="546223"/>
                </a:lnTo>
                <a:cubicBezTo>
                  <a:pt x="344432" y="546223"/>
                  <a:pt x="356174" y="533794"/>
                  <a:pt x="356174" y="519402"/>
                </a:cubicBezTo>
                <a:lnTo>
                  <a:pt x="356174" y="44483"/>
                </a:lnTo>
                <a:cubicBezTo>
                  <a:pt x="356174" y="30091"/>
                  <a:pt x="344432" y="17662"/>
                  <a:pt x="329428" y="17662"/>
                </a:cubicBezTo>
                <a:close/>
                <a:moveTo>
                  <a:pt x="44358" y="0"/>
                </a:moveTo>
                <a:lnTo>
                  <a:pt x="329428" y="0"/>
                </a:lnTo>
                <a:cubicBezTo>
                  <a:pt x="354217" y="0"/>
                  <a:pt x="373787" y="20279"/>
                  <a:pt x="373787" y="44483"/>
                </a:cubicBezTo>
                <a:lnTo>
                  <a:pt x="373787" y="519402"/>
                </a:lnTo>
                <a:cubicBezTo>
                  <a:pt x="373787" y="543606"/>
                  <a:pt x="354217" y="563885"/>
                  <a:pt x="329428" y="563885"/>
                </a:cubicBezTo>
                <a:lnTo>
                  <a:pt x="44358" y="563885"/>
                </a:lnTo>
                <a:cubicBezTo>
                  <a:pt x="19570" y="563885"/>
                  <a:pt x="0" y="543606"/>
                  <a:pt x="0" y="519402"/>
                </a:cubicBezTo>
                <a:lnTo>
                  <a:pt x="0" y="44483"/>
                </a:lnTo>
                <a:cubicBezTo>
                  <a:pt x="0" y="20279"/>
                  <a:pt x="19570" y="0"/>
                  <a:pt x="44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25656C16-6053-3C44-9F90-D5731390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13" y="3749553"/>
            <a:ext cx="571689" cy="397626"/>
          </a:xfrm>
          <a:custGeom>
            <a:avLst/>
            <a:gdLst>
              <a:gd name="connsiteX0" fmla="*/ 145114 w 599535"/>
              <a:gd name="connsiteY0" fmla="*/ 107822 h 416994"/>
              <a:gd name="connsiteX1" fmla="*/ 18587 w 599535"/>
              <a:gd name="connsiteY1" fmla="*/ 230840 h 416994"/>
              <a:gd name="connsiteX2" fmla="*/ 18587 w 599535"/>
              <a:gd name="connsiteY2" fmla="*/ 238000 h 416994"/>
              <a:gd name="connsiteX3" fmla="*/ 145114 w 599535"/>
              <a:gd name="connsiteY3" fmla="*/ 361018 h 416994"/>
              <a:gd name="connsiteX4" fmla="*/ 124931 w 599535"/>
              <a:gd name="connsiteY4" fmla="*/ 325377 h 416994"/>
              <a:gd name="connsiteX5" fmla="*/ 111526 w 599535"/>
              <a:gd name="connsiteY5" fmla="*/ 301706 h 416994"/>
              <a:gd name="connsiteX6" fmla="*/ 99460 w 599535"/>
              <a:gd name="connsiteY6" fmla="*/ 234095 h 416994"/>
              <a:gd name="connsiteX7" fmla="*/ 145114 w 599535"/>
              <a:gd name="connsiteY7" fmla="*/ 107822 h 416994"/>
              <a:gd name="connsiteX8" fmla="*/ 452953 w 599535"/>
              <a:gd name="connsiteY8" fmla="*/ 107171 h 416994"/>
              <a:gd name="connsiteX9" fmla="*/ 499260 w 599535"/>
              <a:gd name="connsiteY9" fmla="*/ 234095 h 416994"/>
              <a:gd name="connsiteX10" fmla="*/ 452953 w 599535"/>
              <a:gd name="connsiteY10" fmla="*/ 361669 h 416994"/>
              <a:gd name="connsiteX11" fmla="*/ 581437 w 599535"/>
              <a:gd name="connsiteY11" fmla="*/ 238000 h 416994"/>
              <a:gd name="connsiteX12" fmla="*/ 581437 w 599535"/>
              <a:gd name="connsiteY12" fmla="*/ 230840 h 416994"/>
              <a:gd name="connsiteX13" fmla="*/ 452953 w 599535"/>
              <a:gd name="connsiteY13" fmla="*/ 107171 h 416994"/>
              <a:gd name="connsiteX14" fmla="*/ 300802 w 599535"/>
              <a:gd name="connsiteY14" fmla="*/ 106573 h 416994"/>
              <a:gd name="connsiteX15" fmla="*/ 381450 w 599535"/>
              <a:gd name="connsiteY15" fmla="*/ 136076 h 416994"/>
              <a:gd name="connsiteX16" fmla="*/ 382751 w 599535"/>
              <a:gd name="connsiteY16" fmla="*/ 147877 h 416994"/>
              <a:gd name="connsiteX17" fmla="*/ 370394 w 599535"/>
              <a:gd name="connsiteY17" fmla="*/ 149188 h 416994"/>
              <a:gd name="connsiteX18" fmla="*/ 300802 w 599535"/>
              <a:gd name="connsiteY18" fmla="*/ 124275 h 416994"/>
              <a:gd name="connsiteX19" fmla="*/ 191536 w 599535"/>
              <a:gd name="connsiteY19" fmla="*/ 233763 h 416994"/>
              <a:gd name="connsiteX20" fmla="*/ 204544 w 599535"/>
              <a:gd name="connsiteY20" fmla="*/ 285556 h 416994"/>
              <a:gd name="connsiteX21" fmla="*/ 288444 w 599535"/>
              <a:gd name="connsiteY21" fmla="*/ 219995 h 416994"/>
              <a:gd name="connsiteX22" fmla="*/ 300151 w 599535"/>
              <a:gd name="connsiteY22" fmla="*/ 220650 h 416994"/>
              <a:gd name="connsiteX23" fmla="*/ 312509 w 599535"/>
              <a:gd name="connsiteY23" fmla="*/ 233763 h 416994"/>
              <a:gd name="connsiteX24" fmla="*/ 411368 w 599535"/>
              <a:gd name="connsiteY24" fmla="*/ 151155 h 416994"/>
              <a:gd name="connsiteX25" fmla="*/ 406165 w 599535"/>
              <a:gd name="connsiteY25" fmla="*/ 143288 h 416994"/>
              <a:gd name="connsiteX26" fmla="*/ 414620 w 599535"/>
              <a:gd name="connsiteY26" fmla="*/ 134109 h 416994"/>
              <a:gd name="connsiteX27" fmla="*/ 432831 w 599535"/>
              <a:gd name="connsiteY27" fmla="*/ 134109 h 416994"/>
              <a:gd name="connsiteX28" fmla="*/ 441937 w 599535"/>
              <a:gd name="connsiteY28" fmla="*/ 143288 h 416994"/>
              <a:gd name="connsiteX29" fmla="*/ 441937 w 599535"/>
              <a:gd name="connsiteY29" fmla="*/ 162956 h 416994"/>
              <a:gd name="connsiteX30" fmla="*/ 432831 w 599535"/>
              <a:gd name="connsiteY30" fmla="*/ 172135 h 416994"/>
              <a:gd name="connsiteX31" fmla="*/ 424376 w 599535"/>
              <a:gd name="connsiteY31" fmla="*/ 162956 h 416994"/>
              <a:gd name="connsiteX32" fmla="*/ 317712 w 599535"/>
              <a:gd name="connsiteY32" fmla="*/ 252775 h 416994"/>
              <a:gd name="connsiteX33" fmla="*/ 306005 w 599535"/>
              <a:gd name="connsiteY33" fmla="*/ 251464 h 416994"/>
              <a:gd name="connsiteX34" fmla="*/ 292997 w 599535"/>
              <a:gd name="connsiteY34" fmla="*/ 239007 h 416994"/>
              <a:gd name="connsiteX35" fmla="*/ 213649 w 599535"/>
              <a:gd name="connsiteY35" fmla="*/ 300635 h 416994"/>
              <a:gd name="connsiteX36" fmla="*/ 300802 w 599535"/>
              <a:gd name="connsiteY36" fmla="*/ 343906 h 416994"/>
              <a:gd name="connsiteX37" fmla="*/ 409417 w 599535"/>
              <a:gd name="connsiteY37" fmla="*/ 233763 h 416994"/>
              <a:gd name="connsiteX38" fmla="*/ 404214 w 599535"/>
              <a:gd name="connsiteY38" fmla="*/ 200326 h 416994"/>
              <a:gd name="connsiteX39" fmla="*/ 410068 w 599535"/>
              <a:gd name="connsiteY39" fmla="*/ 189181 h 416994"/>
              <a:gd name="connsiteX40" fmla="*/ 421124 w 599535"/>
              <a:gd name="connsiteY40" fmla="*/ 194426 h 416994"/>
              <a:gd name="connsiteX41" fmla="*/ 426978 w 599535"/>
              <a:gd name="connsiteY41" fmla="*/ 233763 h 416994"/>
              <a:gd name="connsiteX42" fmla="*/ 300802 w 599535"/>
              <a:gd name="connsiteY42" fmla="*/ 362263 h 416994"/>
              <a:gd name="connsiteX43" fmla="*/ 199991 w 599535"/>
              <a:gd name="connsiteY43" fmla="*/ 311125 h 416994"/>
              <a:gd name="connsiteX44" fmla="*/ 175927 w 599535"/>
              <a:gd name="connsiteY44" fmla="*/ 330138 h 416994"/>
              <a:gd name="connsiteX45" fmla="*/ 170073 w 599535"/>
              <a:gd name="connsiteY45" fmla="*/ 332105 h 416994"/>
              <a:gd name="connsiteX46" fmla="*/ 163569 w 599535"/>
              <a:gd name="connsiteY46" fmla="*/ 328827 h 416994"/>
              <a:gd name="connsiteX47" fmla="*/ 164870 w 599535"/>
              <a:gd name="connsiteY47" fmla="*/ 316370 h 416994"/>
              <a:gd name="connsiteX48" fmla="*/ 190235 w 599535"/>
              <a:gd name="connsiteY48" fmla="*/ 296702 h 416994"/>
              <a:gd name="connsiteX49" fmla="*/ 173975 w 599535"/>
              <a:gd name="connsiteY49" fmla="*/ 233763 h 416994"/>
              <a:gd name="connsiteX50" fmla="*/ 300802 w 599535"/>
              <a:gd name="connsiteY50" fmla="*/ 106573 h 416994"/>
              <a:gd name="connsiteX51" fmla="*/ 299686 w 599535"/>
              <a:gd name="connsiteY51" fmla="*/ 69420 h 416994"/>
              <a:gd name="connsiteX52" fmla="*/ 192073 w 599535"/>
              <a:gd name="connsiteY52" fmla="*/ 87645 h 416994"/>
              <a:gd name="connsiteX53" fmla="*/ 117070 w 599535"/>
              <a:gd name="connsiteY53" fmla="*/ 234095 h 416994"/>
              <a:gd name="connsiteX54" fmla="*/ 192073 w 599535"/>
              <a:gd name="connsiteY54" fmla="*/ 380544 h 416994"/>
              <a:gd name="connsiteX55" fmla="*/ 299686 w 599535"/>
              <a:gd name="connsiteY55" fmla="*/ 399420 h 416994"/>
              <a:gd name="connsiteX56" fmla="*/ 406647 w 599535"/>
              <a:gd name="connsiteY56" fmla="*/ 381195 h 416994"/>
              <a:gd name="connsiteX57" fmla="*/ 481650 w 599535"/>
              <a:gd name="connsiteY57" fmla="*/ 234095 h 416994"/>
              <a:gd name="connsiteX58" fmla="*/ 406647 w 599535"/>
              <a:gd name="connsiteY58" fmla="*/ 87645 h 416994"/>
              <a:gd name="connsiteX59" fmla="*/ 299686 w 599535"/>
              <a:gd name="connsiteY59" fmla="*/ 69420 h 416994"/>
              <a:gd name="connsiteX60" fmla="*/ 299686 w 599535"/>
              <a:gd name="connsiteY60" fmla="*/ 51846 h 416994"/>
              <a:gd name="connsiteX61" fmla="*/ 597090 w 599535"/>
              <a:gd name="connsiteY61" fmla="*/ 223030 h 416994"/>
              <a:gd name="connsiteX62" fmla="*/ 597090 w 599535"/>
              <a:gd name="connsiteY62" fmla="*/ 245811 h 416994"/>
              <a:gd name="connsiteX63" fmla="*/ 299686 w 599535"/>
              <a:gd name="connsiteY63" fmla="*/ 416994 h 416994"/>
              <a:gd name="connsiteX64" fmla="*/ 2934 w 599535"/>
              <a:gd name="connsiteY64" fmla="*/ 245811 h 416994"/>
              <a:gd name="connsiteX65" fmla="*/ 2934 w 599535"/>
              <a:gd name="connsiteY65" fmla="*/ 223030 h 416994"/>
              <a:gd name="connsiteX66" fmla="*/ 182942 w 599535"/>
              <a:gd name="connsiteY66" fmla="*/ 72674 h 416994"/>
              <a:gd name="connsiteX67" fmla="*/ 184246 w 599535"/>
              <a:gd name="connsiteY67" fmla="*/ 71373 h 416994"/>
              <a:gd name="connsiteX68" fmla="*/ 184246 w 599535"/>
              <a:gd name="connsiteY68" fmla="*/ 72024 h 416994"/>
              <a:gd name="connsiteX69" fmla="*/ 299686 w 599535"/>
              <a:gd name="connsiteY69" fmla="*/ 51846 h 416994"/>
              <a:gd name="connsiteX70" fmla="*/ 299818 w 599535"/>
              <a:gd name="connsiteY70" fmla="*/ 0 h 416994"/>
              <a:gd name="connsiteX71" fmla="*/ 540395 w 599535"/>
              <a:gd name="connsiteY71" fmla="*/ 77889 h 416994"/>
              <a:gd name="connsiteX72" fmla="*/ 543010 w 599535"/>
              <a:gd name="connsiteY72" fmla="*/ 90430 h 416994"/>
              <a:gd name="connsiteX73" fmla="*/ 535165 w 599535"/>
              <a:gd name="connsiteY73" fmla="*/ 94391 h 416994"/>
              <a:gd name="connsiteX74" fmla="*/ 529935 w 599535"/>
              <a:gd name="connsiteY74" fmla="*/ 92411 h 416994"/>
              <a:gd name="connsiteX75" fmla="*/ 299818 w 599535"/>
              <a:gd name="connsiteY75" fmla="*/ 17822 h 416994"/>
              <a:gd name="connsiteX76" fmla="*/ 71010 w 599535"/>
              <a:gd name="connsiteY76" fmla="*/ 90430 h 416994"/>
              <a:gd name="connsiteX77" fmla="*/ 58588 w 599535"/>
              <a:gd name="connsiteY77" fmla="*/ 87790 h 416994"/>
              <a:gd name="connsiteX78" fmla="*/ 61203 w 599535"/>
              <a:gd name="connsiteY78" fmla="*/ 75909 h 416994"/>
              <a:gd name="connsiteX79" fmla="*/ 299818 w 599535"/>
              <a:gd name="connsiteY79" fmla="*/ 0 h 41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99535" h="416994">
                <a:moveTo>
                  <a:pt x="145114" y="107822"/>
                </a:moveTo>
                <a:cubicBezTo>
                  <a:pt x="89677" y="137112"/>
                  <a:pt x="43370" y="179420"/>
                  <a:pt x="18587" y="230840"/>
                </a:cubicBezTo>
                <a:cubicBezTo>
                  <a:pt x="17282" y="233444"/>
                  <a:pt x="17282" y="236047"/>
                  <a:pt x="18587" y="238000"/>
                </a:cubicBezTo>
                <a:cubicBezTo>
                  <a:pt x="43370" y="288769"/>
                  <a:pt x="89677" y="331728"/>
                  <a:pt x="145114" y="361018"/>
                </a:cubicBezTo>
                <a:lnTo>
                  <a:pt x="124931" y="325377"/>
                </a:lnTo>
                <a:lnTo>
                  <a:pt x="111526" y="301706"/>
                </a:lnTo>
                <a:cubicBezTo>
                  <a:pt x="103700" y="280308"/>
                  <a:pt x="99460" y="257527"/>
                  <a:pt x="99460" y="234095"/>
                </a:cubicBezTo>
                <a:cubicBezTo>
                  <a:pt x="99460" y="187882"/>
                  <a:pt x="116418" y="142970"/>
                  <a:pt x="145114" y="107822"/>
                </a:cubicBezTo>
                <a:close/>
                <a:moveTo>
                  <a:pt x="452953" y="107171"/>
                </a:moveTo>
                <a:cubicBezTo>
                  <a:pt x="482955" y="142970"/>
                  <a:pt x="499260" y="187882"/>
                  <a:pt x="499260" y="234095"/>
                </a:cubicBezTo>
                <a:cubicBezTo>
                  <a:pt x="499260" y="280959"/>
                  <a:pt x="482955" y="325870"/>
                  <a:pt x="452953" y="361669"/>
                </a:cubicBezTo>
                <a:cubicBezTo>
                  <a:pt x="509695" y="332379"/>
                  <a:pt x="556001" y="289420"/>
                  <a:pt x="581437" y="238000"/>
                </a:cubicBezTo>
                <a:cubicBezTo>
                  <a:pt x="582089" y="236047"/>
                  <a:pt x="582089" y="233444"/>
                  <a:pt x="581437" y="230840"/>
                </a:cubicBezTo>
                <a:cubicBezTo>
                  <a:pt x="556001" y="179420"/>
                  <a:pt x="509695" y="136461"/>
                  <a:pt x="452953" y="107171"/>
                </a:cubicBezTo>
                <a:close/>
                <a:moveTo>
                  <a:pt x="300802" y="106573"/>
                </a:moveTo>
                <a:cubicBezTo>
                  <a:pt x="330069" y="106573"/>
                  <a:pt x="358687" y="117063"/>
                  <a:pt x="381450" y="136076"/>
                </a:cubicBezTo>
                <a:cubicBezTo>
                  <a:pt x="385353" y="139354"/>
                  <a:pt x="386003" y="144599"/>
                  <a:pt x="382751" y="147877"/>
                </a:cubicBezTo>
                <a:cubicBezTo>
                  <a:pt x="379499" y="152466"/>
                  <a:pt x="373646" y="152466"/>
                  <a:pt x="370394" y="149188"/>
                </a:cubicBezTo>
                <a:cubicBezTo>
                  <a:pt x="350882" y="132798"/>
                  <a:pt x="326167" y="124275"/>
                  <a:pt x="300802" y="124275"/>
                </a:cubicBezTo>
                <a:cubicBezTo>
                  <a:pt x="240315" y="124275"/>
                  <a:pt x="191536" y="173446"/>
                  <a:pt x="191536" y="233763"/>
                </a:cubicBezTo>
                <a:cubicBezTo>
                  <a:pt x="191536" y="252775"/>
                  <a:pt x="196089" y="269821"/>
                  <a:pt x="204544" y="285556"/>
                </a:cubicBezTo>
                <a:lnTo>
                  <a:pt x="288444" y="219995"/>
                </a:lnTo>
                <a:cubicBezTo>
                  <a:pt x="291696" y="217372"/>
                  <a:pt x="296900" y="217372"/>
                  <a:pt x="300151" y="220650"/>
                </a:cubicBezTo>
                <a:lnTo>
                  <a:pt x="312509" y="233763"/>
                </a:lnTo>
                <a:lnTo>
                  <a:pt x="411368" y="151155"/>
                </a:lnTo>
                <a:cubicBezTo>
                  <a:pt x="408116" y="149844"/>
                  <a:pt x="406165" y="146566"/>
                  <a:pt x="406165" y="143288"/>
                </a:cubicBezTo>
                <a:cubicBezTo>
                  <a:pt x="406165" y="138043"/>
                  <a:pt x="410068" y="134109"/>
                  <a:pt x="414620" y="134109"/>
                </a:cubicBezTo>
                <a:lnTo>
                  <a:pt x="432831" y="134109"/>
                </a:lnTo>
                <a:cubicBezTo>
                  <a:pt x="438034" y="134109"/>
                  <a:pt x="441937" y="138043"/>
                  <a:pt x="441937" y="143288"/>
                </a:cubicBezTo>
                <a:lnTo>
                  <a:pt x="441937" y="162956"/>
                </a:lnTo>
                <a:cubicBezTo>
                  <a:pt x="441937" y="168201"/>
                  <a:pt x="438034" y="172135"/>
                  <a:pt x="432831" y="172135"/>
                </a:cubicBezTo>
                <a:cubicBezTo>
                  <a:pt x="428279" y="172135"/>
                  <a:pt x="424376" y="168201"/>
                  <a:pt x="424376" y="162956"/>
                </a:cubicBezTo>
                <a:lnTo>
                  <a:pt x="317712" y="252775"/>
                </a:lnTo>
                <a:cubicBezTo>
                  <a:pt x="313810" y="255398"/>
                  <a:pt x="309257" y="254742"/>
                  <a:pt x="306005" y="251464"/>
                </a:cubicBezTo>
                <a:lnTo>
                  <a:pt x="292997" y="239007"/>
                </a:lnTo>
                <a:lnTo>
                  <a:pt x="213649" y="300635"/>
                </a:lnTo>
                <a:cubicBezTo>
                  <a:pt x="233812" y="326860"/>
                  <a:pt x="265030" y="343906"/>
                  <a:pt x="300802" y="343906"/>
                </a:cubicBezTo>
                <a:cubicBezTo>
                  <a:pt x="360638" y="343906"/>
                  <a:pt x="409417" y="294735"/>
                  <a:pt x="409417" y="233763"/>
                </a:cubicBezTo>
                <a:cubicBezTo>
                  <a:pt x="409417" y="222617"/>
                  <a:pt x="408116" y="211472"/>
                  <a:pt x="404214" y="200326"/>
                </a:cubicBezTo>
                <a:cubicBezTo>
                  <a:pt x="402913" y="195737"/>
                  <a:pt x="405515" y="190492"/>
                  <a:pt x="410068" y="189181"/>
                </a:cubicBezTo>
                <a:cubicBezTo>
                  <a:pt x="414620" y="187214"/>
                  <a:pt x="419824" y="189836"/>
                  <a:pt x="421124" y="194426"/>
                </a:cubicBezTo>
                <a:cubicBezTo>
                  <a:pt x="425027" y="207538"/>
                  <a:pt x="426978" y="220650"/>
                  <a:pt x="426978" y="233763"/>
                </a:cubicBezTo>
                <a:cubicBezTo>
                  <a:pt x="426978" y="304569"/>
                  <a:pt x="370394" y="362263"/>
                  <a:pt x="300802" y="362263"/>
                </a:cubicBezTo>
                <a:cubicBezTo>
                  <a:pt x="259827" y="362263"/>
                  <a:pt x="223405" y="341939"/>
                  <a:pt x="199991" y="311125"/>
                </a:cubicBezTo>
                <a:lnTo>
                  <a:pt x="175927" y="330138"/>
                </a:lnTo>
                <a:cubicBezTo>
                  <a:pt x="173975" y="331449"/>
                  <a:pt x="172024" y="332105"/>
                  <a:pt x="170073" y="332105"/>
                </a:cubicBezTo>
                <a:cubicBezTo>
                  <a:pt x="167472" y="332105"/>
                  <a:pt x="164870" y="331449"/>
                  <a:pt x="163569" y="328827"/>
                </a:cubicBezTo>
                <a:cubicBezTo>
                  <a:pt x="160317" y="324893"/>
                  <a:pt x="160968" y="319648"/>
                  <a:pt x="164870" y="316370"/>
                </a:cubicBezTo>
                <a:lnTo>
                  <a:pt x="190235" y="296702"/>
                </a:lnTo>
                <a:cubicBezTo>
                  <a:pt x="179829" y="278344"/>
                  <a:pt x="173975" y="256709"/>
                  <a:pt x="173975" y="233763"/>
                </a:cubicBezTo>
                <a:cubicBezTo>
                  <a:pt x="173975" y="163612"/>
                  <a:pt x="230560" y="106573"/>
                  <a:pt x="300802" y="106573"/>
                </a:cubicBezTo>
                <a:close/>
                <a:moveTo>
                  <a:pt x="299686" y="69420"/>
                </a:moveTo>
                <a:cubicBezTo>
                  <a:pt x="263163" y="69420"/>
                  <a:pt x="225987" y="75929"/>
                  <a:pt x="192073" y="87645"/>
                </a:cubicBezTo>
                <a:cubicBezTo>
                  <a:pt x="145114" y="122142"/>
                  <a:pt x="117070" y="176816"/>
                  <a:pt x="117070" y="234095"/>
                </a:cubicBezTo>
                <a:cubicBezTo>
                  <a:pt x="117070" y="292024"/>
                  <a:pt x="145114" y="346698"/>
                  <a:pt x="192073" y="380544"/>
                </a:cubicBezTo>
                <a:cubicBezTo>
                  <a:pt x="225987" y="392911"/>
                  <a:pt x="263163" y="399420"/>
                  <a:pt x="299686" y="399420"/>
                </a:cubicBezTo>
                <a:cubicBezTo>
                  <a:pt x="335557" y="399420"/>
                  <a:pt x="372733" y="392911"/>
                  <a:pt x="406647" y="381195"/>
                </a:cubicBezTo>
                <a:cubicBezTo>
                  <a:pt x="453606" y="346698"/>
                  <a:pt x="481650" y="292024"/>
                  <a:pt x="481650" y="234095"/>
                </a:cubicBezTo>
                <a:cubicBezTo>
                  <a:pt x="481650" y="176816"/>
                  <a:pt x="453606" y="121491"/>
                  <a:pt x="406647" y="87645"/>
                </a:cubicBezTo>
                <a:cubicBezTo>
                  <a:pt x="372733" y="75278"/>
                  <a:pt x="335557" y="69420"/>
                  <a:pt x="299686" y="69420"/>
                </a:cubicBezTo>
                <a:close/>
                <a:moveTo>
                  <a:pt x="299686" y="51846"/>
                </a:moveTo>
                <a:cubicBezTo>
                  <a:pt x="423604" y="51846"/>
                  <a:pt x="548175" y="123444"/>
                  <a:pt x="597090" y="223030"/>
                </a:cubicBezTo>
                <a:cubicBezTo>
                  <a:pt x="600351" y="230189"/>
                  <a:pt x="600351" y="238651"/>
                  <a:pt x="597090" y="245811"/>
                </a:cubicBezTo>
                <a:cubicBezTo>
                  <a:pt x="548175" y="344746"/>
                  <a:pt x="423604" y="416994"/>
                  <a:pt x="299686" y="416994"/>
                </a:cubicBezTo>
                <a:cubicBezTo>
                  <a:pt x="176420" y="416994"/>
                  <a:pt x="51197" y="344746"/>
                  <a:pt x="2934" y="245811"/>
                </a:cubicBezTo>
                <a:cubicBezTo>
                  <a:pt x="-979" y="238651"/>
                  <a:pt x="-979" y="230189"/>
                  <a:pt x="2934" y="223030"/>
                </a:cubicBezTo>
                <a:cubicBezTo>
                  <a:pt x="35544" y="155337"/>
                  <a:pt x="104026" y="100663"/>
                  <a:pt x="182942" y="72674"/>
                </a:cubicBezTo>
                <a:cubicBezTo>
                  <a:pt x="183594" y="72024"/>
                  <a:pt x="184246" y="72024"/>
                  <a:pt x="184246" y="71373"/>
                </a:cubicBezTo>
                <a:lnTo>
                  <a:pt x="184246" y="72024"/>
                </a:lnTo>
                <a:cubicBezTo>
                  <a:pt x="220770" y="59006"/>
                  <a:pt x="260554" y="51846"/>
                  <a:pt x="299686" y="51846"/>
                </a:cubicBezTo>
                <a:close/>
                <a:moveTo>
                  <a:pt x="299818" y="0"/>
                </a:moveTo>
                <a:cubicBezTo>
                  <a:pt x="382190" y="0"/>
                  <a:pt x="469791" y="28383"/>
                  <a:pt x="540395" y="77889"/>
                </a:cubicBezTo>
                <a:cubicBezTo>
                  <a:pt x="544317" y="80529"/>
                  <a:pt x="545624" y="85810"/>
                  <a:pt x="543010" y="90430"/>
                </a:cubicBezTo>
                <a:cubicBezTo>
                  <a:pt x="540395" y="92411"/>
                  <a:pt x="537780" y="94391"/>
                  <a:pt x="535165" y="94391"/>
                </a:cubicBezTo>
                <a:cubicBezTo>
                  <a:pt x="533203" y="94391"/>
                  <a:pt x="531896" y="93071"/>
                  <a:pt x="529935" y="92411"/>
                </a:cubicBezTo>
                <a:cubicBezTo>
                  <a:pt x="462600" y="44885"/>
                  <a:pt x="378921" y="17822"/>
                  <a:pt x="299818" y="17822"/>
                </a:cubicBezTo>
                <a:cubicBezTo>
                  <a:pt x="221370" y="17822"/>
                  <a:pt x="138345" y="44225"/>
                  <a:pt x="71010" y="90430"/>
                </a:cubicBezTo>
                <a:cubicBezTo>
                  <a:pt x="67087" y="93071"/>
                  <a:pt x="61857" y="91751"/>
                  <a:pt x="58588" y="87790"/>
                </a:cubicBezTo>
                <a:cubicBezTo>
                  <a:pt x="56627" y="83830"/>
                  <a:pt x="57281" y="77889"/>
                  <a:pt x="61203" y="75909"/>
                </a:cubicBezTo>
                <a:cubicBezTo>
                  <a:pt x="131154" y="27723"/>
                  <a:pt x="218101" y="0"/>
                  <a:pt x="2998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95" name="Freeform 315">
            <a:extLst>
              <a:ext uri="{FF2B5EF4-FFF2-40B4-BE49-F238E27FC236}">
                <a16:creationId xmlns:a16="http://schemas.microsoft.com/office/drawing/2014/main" id="{4F1B6B45-F578-AE4B-97B0-DC1C5BCD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95" y="5024961"/>
            <a:ext cx="1238681" cy="1238681"/>
          </a:xfrm>
          <a:custGeom>
            <a:avLst/>
            <a:gdLst>
              <a:gd name="T0" fmla="*/ 850 w 1987"/>
              <a:gd name="T1" fmla="*/ 11 h 1987"/>
              <a:gd name="T2" fmla="*/ 992 w 1987"/>
              <a:gd name="T3" fmla="*/ 34 h 1987"/>
              <a:gd name="T4" fmla="*/ 1262 w 1987"/>
              <a:gd name="T5" fmla="*/ 73 h 1987"/>
              <a:gd name="T6" fmla="*/ 1133 w 1987"/>
              <a:gd name="T7" fmla="*/ 10 h 1987"/>
              <a:gd name="T8" fmla="*/ 594 w 1987"/>
              <a:gd name="T9" fmla="*/ 122 h 1987"/>
              <a:gd name="T10" fmla="*/ 712 w 1987"/>
              <a:gd name="T11" fmla="*/ 41 h 1987"/>
              <a:gd name="T12" fmla="*/ 594 w 1987"/>
              <a:gd name="T13" fmla="*/ 122 h 1987"/>
              <a:gd name="T14" fmla="*/ 1390 w 1987"/>
              <a:gd name="T15" fmla="*/ 121 h 1987"/>
              <a:gd name="T16" fmla="*/ 1529 w 1987"/>
              <a:gd name="T17" fmla="*/ 157 h 1987"/>
              <a:gd name="T18" fmla="*/ 342 w 1987"/>
              <a:gd name="T19" fmla="*/ 244 h 1987"/>
              <a:gd name="T20" fmla="*/ 474 w 1987"/>
              <a:gd name="T21" fmla="*/ 187 h 1987"/>
              <a:gd name="T22" fmla="*/ 1716 w 1987"/>
              <a:gd name="T23" fmla="*/ 364 h 1987"/>
              <a:gd name="T24" fmla="*/ 1642 w 1987"/>
              <a:gd name="T25" fmla="*/ 242 h 1987"/>
              <a:gd name="T26" fmla="*/ 1716 w 1987"/>
              <a:gd name="T27" fmla="*/ 364 h 1987"/>
              <a:gd name="T28" fmla="*/ 157 w 1987"/>
              <a:gd name="T29" fmla="*/ 457 h 1987"/>
              <a:gd name="T30" fmla="*/ 268 w 1987"/>
              <a:gd name="T31" fmla="*/ 366 h 1987"/>
              <a:gd name="T32" fmla="*/ 1864 w 1987"/>
              <a:gd name="T33" fmla="*/ 594 h 1987"/>
              <a:gd name="T34" fmla="*/ 1828 w 1987"/>
              <a:gd name="T35" fmla="*/ 455 h 1987"/>
              <a:gd name="T36" fmla="*/ 73 w 1987"/>
              <a:gd name="T37" fmla="*/ 724 h 1987"/>
              <a:gd name="T38" fmla="*/ 89 w 1987"/>
              <a:gd name="T39" fmla="*/ 582 h 1987"/>
              <a:gd name="T40" fmla="*/ 73 w 1987"/>
              <a:gd name="T41" fmla="*/ 724 h 1987"/>
              <a:gd name="T42" fmla="*/ 1913 w 1987"/>
              <a:gd name="T43" fmla="*/ 721 h 1987"/>
              <a:gd name="T44" fmla="*/ 1976 w 1987"/>
              <a:gd name="T45" fmla="*/ 850 h 1987"/>
              <a:gd name="T46" fmla="*/ 0 w 1987"/>
              <a:gd name="T47" fmla="*/ 993 h 1987"/>
              <a:gd name="T48" fmla="*/ 44 w 1987"/>
              <a:gd name="T49" fmla="*/ 858 h 1987"/>
              <a:gd name="T50" fmla="*/ 0 w 1987"/>
              <a:gd name="T51" fmla="*/ 994 h 1987"/>
              <a:gd name="T52" fmla="*/ 1942 w 1987"/>
              <a:gd name="T53" fmla="*/ 1129 h 1987"/>
              <a:gd name="T54" fmla="*/ 1986 w 1987"/>
              <a:gd name="T55" fmla="*/ 991 h 1987"/>
              <a:gd name="T56" fmla="*/ 1976 w 1987"/>
              <a:gd name="T57" fmla="*/ 1134 h 1987"/>
              <a:gd name="T58" fmla="*/ 11 w 1987"/>
              <a:gd name="T59" fmla="*/ 1135 h 1987"/>
              <a:gd name="T60" fmla="*/ 74 w 1987"/>
              <a:gd name="T61" fmla="*/ 1264 h 1987"/>
              <a:gd name="T62" fmla="*/ 1866 w 1987"/>
              <a:gd name="T63" fmla="*/ 1391 h 1987"/>
              <a:gd name="T64" fmla="*/ 1946 w 1987"/>
              <a:gd name="T65" fmla="*/ 1273 h 1987"/>
              <a:gd name="T66" fmla="*/ 159 w 1987"/>
              <a:gd name="T67" fmla="*/ 1531 h 1987"/>
              <a:gd name="T68" fmla="*/ 122 w 1987"/>
              <a:gd name="T69" fmla="*/ 1392 h 1987"/>
              <a:gd name="T70" fmla="*/ 159 w 1987"/>
              <a:gd name="T71" fmla="*/ 1531 h 1987"/>
              <a:gd name="T72" fmla="*/ 1718 w 1987"/>
              <a:gd name="T73" fmla="*/ 1621 h 1987"/>
              <a:gd name="T74" fmla="*/ 1829 w 1987"/>
              <a:gd name="T75" fmla="*/ 1530 h 1987"/>
              <a:gd name="T76" fmla="*/ 343 w 1987"/>
              <a:gd name="T77" fmla="*/ 1744 h 1987"/>
              <a:gd name="T78" fmla="*/ 269 w 1987"/>
              <a:gd name="T79" fmla="*/ 1622 h 1987"/>
              <a:gd name="T80" fmla="*/ 1530 w 1987"/>
              <a:gd name="T81" fmla="*/ 1828 h 1987"/>
              <a:gd name="T82" fmla="*/ 1621 w 1987"/>
              <a:gd name="T83" fmla="*/ 1717 h 1987"/>
              <a:gd name="T84" fmla="*/ 1530 w 1987"/>
              <a:gd name="T85" fmla="*/ 1828 h 1987"/>
              <a:gd name="T86" fmla="*/ 457 w 1987"/>
              <a:gd name="T87" fmla="*/ 1829 h 1987"/>
              <a:gd name="T88" fmla="*/ 596 w 1987"/>
              <a:gd name="T89" fmla="*/ 1865 h 1987"/>
              <a:gd name="T90" fmla="*/ 1264 w 1987"/>
              <a:gd name="T91" fmla="*/ 1913 h 1987"/>
              <a:gd name="T92" fmla="*/ 1406 w 1987"/>
              <a:gd name="T93" fmla="*/ 1896 h 1987"/>
              <a:gd name="T94" fmla="*/ 853 w 1987"/>
              <a:gd name="T95" fmla="*/ 1976 h 1987"/>
              <a:gd name="T96" fmla="*/ 724 w 1987"/>
              <a:gd name="T97" fmla="*/ 1913 h 1987"/>
              <a:gd name="T98" fmla="*/ 853 w 1987"/>
              <a:gd name="T99" fmla="*/ 1976 h 1987"/>
              <a:gd name="T100" fmla="*/ 994 w 1987"/>
              <a:gd name="T101" fmla="*/ 1952 h 1987"/>
              <a:gd name="T102" fmla="*/ 1135 w 1987"/>
              <a:gd name="T103" fmla="*/ 1975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7" h="1987">
                <a:moveTo>
                  <a:pt x="855" y="45"/>
                </a:moveTo>
                <a:lnTo>
                  <a:pt x="850" y="11"/>
                </a:lnTo>
                <a:lnTo>
                  <a:pt x="850" y="11"/>
                </a:lnTo>
                <a:cubicBezTo>
                  <a:pt x="897" y="4"/>
                  <a:pt x="944" y="0"/>
                  <a:pt x="992" y="0"/>
                </a:cubicBezTo>
                <a:lnTo>
                  <a:pt x="992" y="34"/>
                </a:lnTo>
                <a:lnTo>
                  <a:pt x="992" y="34"/>
                </a:lnTo>
                <a:cubicBezTo>
                  <a:pt x="946" y="35"/>
                  <a:pt x="901" y="38"/>
                  <a:pt x="855" y="45"/>
                </a:cubicBezTo>
                <a:close/>
                <a:moveTo>
                  <a:pt x="1262" y="73"/>
                </a:moveTo>
                <a:lnTo>
                  <a:pt x="1262" y="73"/>
                </a:lnTo>
                <a:cubicBezTo>
                  <a:pt x="1218" y="60"/>
                  <a:pt x="1173" y="50"/>
                  <a:pt x="1128" y="44"/>
                </a:cubicBezTo>
                <a:lnTo>
                  <a:pt x="1133" y="10"/>
                </a:lnTo>
                <a:lnTo>
                  <a:pt x="1133" y="10"/>
                </a:lnTo>
                <a:cubicBezTo>
                  <a:pt x="1179" y="17"/>
                  <a:pt x="1226" y="27"/>
                  <a:pt x="1272" y="40"/>
                </a:cubicBezTo>
                <a:lnTo>
                  <a:pt x="1262" y="73"/>
                </a:lnTo>
                <a:close/>
                <a:moveTo>
                  <a:pt x="594" y="122"/>
                </a:moveTo>
                <a:lnTo>
                  <a:pt x="580" y="90"/>
                </a:lnTo>
                <a:lnTo>
                  <a:pt x="580" y="90"/>
                </a:lnTo>
                <a:cubicBezTo>
                  <a:pt x="622" y="71"/>
                  <a:pt x="667" y="54"/>
                  <a:pt x="712" y="41"/>
                </a:cubicBezTo>
                <a:lnTo>
                  <a:pt x="722" y="74"/>
                </a:lnTo>
                <a:lnTo>
                  <a:pt x="722" y="74"/>
                </a:lnTo>
                <a:cubicBezTo>
                  <a:pt x="679" y="87"/>
                  <a:pt x="635" y="103"/>
                  <a:pt x="594" y="122"/>
                </a:cubicBezTo>
                <a:close/>
                <a:moveTo>
                  <a:pt x="1510" y="186"/>
                </a:moveTo>
                <a:lnTo>
                  <a:pt x="1510" y="186"/>
                </a:lnTo>
                <a:cubicBezTo>
                  <a:pt x="1472" y="161"/>
                  <a:pt x="1431" y="139"/>
                  <a:pt x="1390" y="121"/>
                </a:cubicBezTo>
                <a:lnTo>
                  <a:pt x="1404" y="89"/>
                </a:lnTo>
                <a:lnTo>
                  <a:pt x="1404" y="89"/>
                </a:lnTo>
                <a:cubicBezTo>
                  <a:pt x="1447" y="108"/>
                  <a:pt x="1489" y="131"/>
                  <a:pt x="1529" y="157"/>
                </a:cubicBezTo>
                <a:lnTo>
                  <a:pt x="1510" y="186"/>
                </a:lnTo>
                <a:close/>
                <a:moveTo>
                  <a:pt x="365" y="269"/>
                </a:moveTo>
                <a:lnTo>
                  <a:pt x="342" y="244"/>
                </a:lnTo>
                <a:lnTo>
                  <a:pt x="342" y="244"/>
                </a:lnTo>
                <a:cubicBezTo>
                  <a:pt x="378" y="212"/>
                  <a:pt x="416" y="184"/>
                  <a:pt x="455" y="159"/>
                </a:cubicBezTo>
                <a:lnTo>
                  <a:pt x="474" y="187"/>
                </a:lnTo>
                <a:lnTo>
                  <a:pt x="474" y="187"/>
                </a:lnTo>
                <a:cubicBezTo>
                  <a:pt x="436" y="212"/>
                  <a:pt x="399" y="240"/>
                  <a:pt x="365" y="269"/>
                </a:cubicBezTo>
                <a:close/>
                <a:moveTo>
                  <a:pt x="1716" y="364"/>
                </a:moveTo>
                <a:lnTo>
                  <a:pt x="1716" y="364"/>
                </a:lnTo>
                <a:cubicBezTo>
                  <a:pt x="1686" y="330"/>
                  <a:pt x="1654" y="297"/>
                  <a:pt x="1620" y="268"/>
                </a:cubicBezTo>
                <a:lnTo>
                  <a:pt x="1642" y="242"/>
                </a:lnTo>
                <a:lnTo>
                  <a:pt x="1642" y="242"/>
                </a:lnTo>
                <a:cubicBezTo>
                  <a:pt x="1678" y="273"/>
                  <a:pt x="1711" y="306"/>
                  <a:pt x="1742" y="342"/>
                </a:cubicBezTo>
                <a:lnTo>
                  <a:pt x="1716" y="364"/>
                </a:lnTo>
                <a:close/>
                <a:moveTo>
                  <a:pt x="186" y="476"/>
                </a:moveTo>
                <a:lnTo>
                  <a:pt x="157" y="457"/>
                </a:lnTo>
                <a:lnTo>
                  <a:pt x="157" y="457"/>
                </a:lnTo>
                <a:cubicBezTo>
                  <a:pt x="183" y="418"/>
                  <a:pt x="211" y="379"/>
                  <a:pt x="242" y="344"/>
                </a:cubicBezTo>
                <a:lnTo>
                  <a:pt x="268" y="366"/>
                </a:lnTo>
                <a:lnTo>
                  <a:pt x="268" y="366"/>
                </a:lnTo>
                <a:cubicBezTo>
                  <a:pt x="238" y="401"/>
                  <a:pt x="211" y="438"/>
                  <a:pt x="186" y="476"/>
                </a:cubicBezTo>
                <a:close/>
                <a:moveTo>
                  <a:pt x="1864" y="594"/>
                </a:moveTo>
                <a:lnTo>
                  <a:pt x="1864" y="594"/>
                </a:lnTo>
                <a:cubicBezTo>
                  <a:pt x="1845" y="552"/>
                  <a:pt x="1823" y="512"/>
                  <a:pt x="1799" y="474"/>
                </a:cubicBezTo>
                <a:lnTo>
                  <a:pt x="1828" y="455"/>
                </a:lnTo>
                <a:lnTo>
                  <a:pt x="1828" y="455"/>
                </a:lnTo>
                <a:cubicBezTo>
                  <a:pt x="1853" y="494"/>
                  <a:pt x="1876" y="536"/>
                  <a:pt x="1896" y="579"/>
                </a:cubicBezTo>
                <a:lnTo>
                  <a:pt x="1864" y="594"/>
                </a:lnTo>
                <a:close/>
                <a:moveTo>
                  <a:pt x="73" y="724"/>
                </a:moveTo>
                <a:lnTo>
                  <a:pt x="40" y="715"/>
                </a:lnTo>
                <a:lnTo>
                  <a:pt x="40" y="715"/>
                </a:lnTo>
                <a:cubicBezTo>
                  <a:pt x="53" y="669"/>
                  <a:pt x="70" y="625"/>
                  <a:pt x="89" y="582"/>
                </a:cubicBezTo>
                <a:lnTo>
                  <a:pt x="121" y="596"/>
                </a:lnTo>
                <a:lnTo>
                  <a:pt x="121" y="596"/>
                </a:lnTo>
                <a:cubicBezTo>
                  <a:pt x="102" y="637"/>
                  <a:pt x="86" y="680"/>
                  <a:pt x="73" y="724"/>
                </a:cubicBezTo>
                <a:close/>
                <a:moveTo>
                  <a:pt x="1942" y="855"/>
                </a:moveTo>
                <a:lnTo>
                  <a:pt x="1942" y="855"/>
                </a:lnTo>
                <a:cubicBezTo>
                  <a:pt x="1935" y="809"/>
                  <a:pt x="1925" y="765"/>
                  <a:pt x="1913" y="721"/>
                </a:cubicBezTo>
                <a:lnTo>
                  <a:pt x="1946" y="711"/>
                </a:lnTo>
                <a:lnTo>
                  <a:pt x="1946" y="711"/>
                </a:lnTo>
                <a:cubicBezTo>
                  <a:pt x="1959" y="757"/>
                  <a:pt x="1969" y="803"/>
                  <a:pt x="1976" y="850"/>
                </a:cubicBezTo>
                <a:lnTo>
                  <a:pt x="1942" y="855"/>
                </a:lnTo>
                <a:close/>
                <a:moveTo>
                  <a:pt x="0" y="994"/>
                </a:moveTo>
                <a:lnTo>
                  <a:pt x="0" y="993"/>
                </a:lnTo>
                <a:lnTo>
                  <a:pt x="0" y="993"/>
                </a:lnTo>
                <a:cubicBezTo>
                  <a:pt x="0" y="946"/>
                  <a:pt x="4" y="899"/>
                  <a:pt x="10" y="853"/>
                </a:cubicBezTo>
                <a:lnTo>
                  <a:pt x="44" y="858"/>
                </a:lnTo>
                <a:lnTo>
                  <a:pt x="44" y="858"/>
                </a:lnTo>
                <a:cubicBezTo>
                  <a:pt x="38" y="902"/>
                  <a:pt x="35" y="947"/>
                  <a:pt x="35" y="993"/>
                </a:cubicBezTo>
                <a:lnTo>
                  <a:pt x="0" y="994"/>
                </a:lnTo>
                <a:close/>
                <a:moveTo>
                  <a:pt x="1976" y="1134"/>
                </a:moveTo>
                <a:lnTo>
                  <a:pt x="1942" y="1129"/>
                </a:lnTo>
                <a:lnTo>
                  <a:pt x="1942" y="1129"/>
                </a:lnTo>
                <a:cubicBezTo>
                  <a:pt x="1949" y="1084"/>
                  <a:pt x="1952" y="1039"/>
                  <a:pt x="1952" y="993"/>
                </a:cubicBezTo>
                <a:lnTo>
                  <a:pt x="1952" y="991"/>
                </a:lnTo>
                <a:lnTo>
                  <a:pt x="1986" y="991"/>
                </a:lnTo>
                <a:lnTo>
                  <a:pt x="1986" y="993"/>
                </a:lnTo>
                <a:lnTo>
                  <a:pt x="1986" y="993"/>
                </a:lnTo>
                <a:cubicBezTo>
                  <a:pt x="1986" y="1041"/>
                  <a:pt x="1983" y="1088"/>
                  <a:pt x="1976" y="1134"/>
                </a:cubicBezTo>
                <a:close/>
                <a:moveTo>
                  <a:pt x="41" y="1274"/>
                </a:moveTo>
                <a:lnTo>
                  <a:pt x="41" y="1274"/>
                </a:lnTo>
                <a:cubicBezTo>
                  <a:pt x="27" y="1229"/>
                  <a:pt x="17" y="1182"/>
                  <a:pt x="11" y="1135"/>
                </a:cubicBezTo>
                <a:lnTo>
                  <a:pt x="45" y="1130"/>
                </a:lnTo>
                <a:lnTo>
                  <a:pt x="45" y="1130"/>
                </a:lnTo>
                <a:cubicBezTo>
                  <a:pt x="51" y="1176"/>
                  <a:pt x="61" y="1220"/>
                  <a:pt x="74" y="1264"/>
                </a:cubicBezTo>
                <a:lnTo>
                  <a:pt x="41" y="1274"/>
                </a:lnTo>
                <a:close/>
                <a:moveTo>
                  <a:pt x="1897" y="1406"/>
                </a:moveTo>
                <a:lnTo>
                  <a:pt x="1866" y="1391"/>
                </a:lnTo>
                <a:lnTo>
                  <a:pt x="1866" y="1391"/>
                </a:lnTo>
                <a:cubicBezTo>
                  <a:pt x="1884" y="1350"/>
                  <a:pt x="1900" y="1307"/>
                  <a:pt x="1913" y="1263"/>
                </a:cubicBezTo>
                <a:lnTo>
                  <a:pt x="1946" y="1273"/>
                </a:lnTo>
                <a:lnTo>
                  <a:pt x="1946" y="1273"/>
                </a:lnTo>
                <a:cubicBezTo>
                  <a:pt x="1933" y="1318"/>
                  <a:pt x="1916" y="1363"/>
                  <a:pt x="1897" y="1406"/>
                </a:cubicBezTo>
                <a:close/>
                <a:moveTo>
                  <a:pt x="159" y="1531"/>
                </a:moveTo>
                <a:lnTo>
                  <a:pt x="159" y="1531"/>
                </a:lnTo>
                <a:cubicBezTo>
                  <a:pt x="133" y="1491"/>
                  <a:pt x="110" y="1449"/>
                  <a:pt x="90" y="1406"/>
                </a:cubicBezTo>
                <a:lnTo>
                  <a:pt x="122" y="1392"/>
                </a:lnTo>
                <a:lnTo>
                  <a:pt x="122" y="1392"/>
                </a:lnTo>
                <a:cubicBezTo>
                  <a:pt x="140" y="1433"/>
                  <a:pt x="163" y="1474"/>
                  <a:pt x="187" y="1512"/>
                </a:cubicBezTo>
                <a:lnTo>
                  <a:pt x="159" y="1531"/>
                </a:lnTo>
                <a:close/>
                <a:moveTo>
                  <a:pt x="1744" y="1643"/>
                </a:moveTo>
                <a:lnTo>
                  <a:pt x="1718" y="1621"/>
                </a:lnTo>
                <a:lnTo>
                  <a:pt x="1718" y="1621"/>
                </a:lnTo>
                <a:cubicBezTo>
                  <a:pt x="1747" y="1586"/>
                  <a:pt x="1775" y="1549"/>
                  <a:pt x="1799" y="1511"/>
                </a:cubicBezTo>
                <a:lnTo>
                  <a:pt x="1829" y="1530"/>
                </a:lnTo>
                <a:lnTo>
                  <a:pt x="1829" y="1530"/>
                </a:lnTo>
                <a:cubicBezTo>
                  <a:pt x="1803" y="1570"/>
                  <a:pt x="1774" y="1607"/>
                  <a:pt x="1744" y="1643"/>
                </a:cubicBezTo>
                <a:close/>
                <a:moveTo>
                  <a:pt x="343" y="1744"/>
                </a:moveTo>
                <a:lnTo>
                  <a:pt x="343" y="1744"/>
                </a:lnTo>
                <a:cubicBezTo>
                  <a:pt x="308" y="1713"/>
                  <a:pt x="274" y="1680"/>
                  <a:pt x="244" y="1644"/>
                </a:cubicBezTo>
                <a:lnTo>
                  <a:pt x="269" y="1622"/>
                </a:lnTo>
                <a:lnTo>
                  <a:pt x="269" y="1622"/>
                </a:lnTo>
                <a:cubicBezTo>
                  <a:pt x="299" y="1656"/>
                  <a:pt x="332" y="1688"/>
                  <a:pt x="366" y="1718"/>
                </a:cubicBezTo>
                <a:lnTo>
                  <a:pt x="343" y="1744"/>
                </a:lnTo>
                <a:close/>
                <a:moveTo>
                  <a:pt x="1530" y="1828"/>
                </a:moveTo>
                <a:lnTo>
                  <a:pt x="1511" y="1800"/>
                </a:lnTo>
                <a:lnTo>
                  <a:pt x="1511" y="1800"/>
                </a:lnTo>
                <a:cubicBezTo>
                  <a:pt x="1550" y="1775"/>
                  <a:pt x="1587" y="1747"/>
                  <a:pt x="1621" y="1717"/>
                </a:cubicBezTo>
                <a:lnTo>
                  <a:pt x="1644" y="1743"/>
                </a:lnTo>
                <a:lnTo>
                  <a:pt x="1644" y="1743"/>
                </a:lnTo>
                <a:cubicBezTo>
                  <a:pt x="1608" y="1774"/>
                  <a:pt x="1570" y="1802"/>
                  <a:pt x="1530" y="1828"/>
                </a:cubicBezTo>
                <a:close/>
                <a:moveTo>
                  <a:pt x="581" y="1897"/>
                </a:moveTo>
                <a:lnTo>
                  <a:pt x="581" y="1897"/>
                </a:lnTo>
                <a:cubicBezTo>
                  <a:pt x="538" y="1877"/>
                  <a:pt x="497" y="1854"/>
                  <a:pt x="457" y="1829"/>
                </a:cubicBezTo>
                <a:lnTo>
                  <a:pt x="475" y="1800"/>
                </a:lnTo>
                <a:lnTo>
                  <a:pt x="475" y="1800"/>
                </a:lnTo>
                <a:cubicBezTo>
                  <a:pt x="514" y="1825"/>
                  <a:pt x="554" y="1847"/>
                  <a:pt x="596" y="1865"/>
                </a:cubicBezTo>
                <a:lnTo>
                  <a:pt x="581" y="1897"/>
                </a:lnTo>
                <a:close/>
                <a:moveTo>
                  <a:pt x="1274" y="1946"/>
                </a:moveTo>
                <a:lnTo>
                  <a:pt x="1264" y="1913"/>
                </a:lnTo>
                <a:lnTo>
                  <a:pt x="1264" y="1913"/>
                </a:lnTo>
                <a:cubicBezTo>
                  <a:pt x="1307" y="1900"/>
                  <a:pt x="1351" y="1884"/>
                  <a:pt x="1391" y="1865"/>
                </a:cubicBezTo>
                <a:lnTo>
                  <a:pt x="1406" y="1896"/>
                </a:lnTo>
                <a:lnTo>
                  <a:pt x="1406" y="1896"/>
                </a:lnTo>
                <a:cubicBezTo>
                  <a:pt x="1363" y="1916"/>
                  <a:pt x="1319" y="1933"/>
                  <a:pt x="1274" y="1946"/>
                </a:cubicBezTo>
                <a:close/>
                <a:moveTo>
                  <a:pt x="853" y="1976"/>
                </a:moveTo>
                <a:lnTo>
                  <a:pt x="853" y="1976"/>
                </a:lnTo>
                <a:cubicBezTo>
                  <a:pt x="806" y="1969"/>
                  <a:pt x="759" y="1959"/>
                  <a:pt x="714" y="1946"/>
                </a:cubicBezTo>
                <a:lnTo>
                  <a:pt x="724" y="1913"/>
                </a:lnTo>
                <a:lnTo>
                  <a:pt x="724" y="1913"/>
                </a:lnTo>
                <a:cubicBezTo>
                  <a:pt x="767" y="1926"/>
                  <a:pt x="812" y="1936"/>
                  <a:pt x="858" y="1942"/>
                </a:cubicBezTo>
                <a:lnTo>
                  <a:pt x="853" y="1976"/>
                </a:lnTo>
                <a:close/>
                <a:moveTo>
                  <a:pt x="994" y="1986"/>
                </a:moveTo>
                <a:lnTo>
                  <a:pt x="994" y="1952"/>
                </a:lnTo>
                <a:lnTo>
                  <a:pt x="994" y="1952"/>
                </a:lnTo>
                <a:cubicBezTo>
                  <a:pt x="1039" y="1952"/>
                  <a:pt x="1085" y="1948"/>
                  <a:pt x="1131" y="1942"/>
                </a:cubicBezTo>
                <a:lnTo>
                  <a:pt x="1135" y="1975"/>
                </a:lnTo>
                <a:lnTo>
                  <a:pt x="1135" y="1975"/>
                </a:lnTo>
                <a:cubicBezTo>
                  <a:pt x="1089" y="1982"/>
                  <a:pt x="1041" y="1986"/>
                  <a:pt x="994" y="1986"/>
                </a:cubicBezTo>
                <a:close/>
              </a:path>
            </a:pathLst>
          </a:custGeom>
          <a:solidFill>
            <a:srgbClr val="5A89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9328C-05C1-234A-8176-079E3AC37281}"/>
              </a:ext>
            </a:extLst>
          </p:cNvPr>
          <p:cNvSpPr txBox="1"/>
          <p:nvPr/>
        </p:nvSpPr>
        <p:spPr>
          <a:xfrm>
            <a:off x="762001" y="344968"/>
            <a:ext cx="106680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APLIKASI PENDUKUNG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3844F-A082-0E4C-BCDB-798ECEA917FA}"/>
              </a:ext>
            </a:extLst>
          </p:cNvPr>
          <p:cNvSpPr txBox="1"/>
          <p:nvPr/>
        </p:nvSpPr>
        <p:spPr>
          <a:xfrm>
            <a:off x="1825413" y="1482697"/>
            <a:ext cx="288342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MY SAPK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429D0-7973-8F4D-B0EA-717C41DB2B69}"/>
              </a:ext>
            </a:extLst>
          </p:cNvPr>
          <p:cNvSpPr txBox="1"/>
          <p:nvPr/>
        </p:nvSpPr>
        <p:spPr>
          <a:xfrm>
            <a:off x="1825414" y="1896300"/>
            <a:ext cx="4042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ID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MYSAPK ADALAH APLIKASI BERBASIS TEKNOLOGI SELULER UNTUK PNS YANG TERINTEGRASI DAN TERHUBUNG SECARA DARING DENGAN DATABASE PNS NASIONAL UNTUK INFORMASI PROFIL PNS</a:t>
            </a:r>
            <a:endParaRPr lang="en-ID" alt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797AE-9818-9B40-B593-6F7114480B1D}"/>
              </a:ext>
            </a:extLst>
          </p:cNvPr>
          <p:cNvSpPr txBox="1"/>
          <p:nvPr/>
        </p:nvSpPr>
        <p:spPr>
          <a:xfrm>
            <a:off x="1825413" y="3112012"/>
            <a:ext cx="288342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SIASN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97249-EEC4-AF42-83FF-EAB02D14E396}"/>
              </a:ext>
            </a:extLst>
          </p:cNvPr>
          <p:cNvSpPr txBox="1"/>
          <p:nvPr/>
        </p:nvSpPr>
        <p:spPr>
          <a:xfrm>
            <a:off x="1825413" y="3525615"/>
            <a:ext cx="38805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SIASN ADALAH RANGKAIAN INFORMASI DAN DATA MENGENAI PEGAWAI ASN YANG DISUSUN SECARA SISTEMATIS, MENYELURUH DAN TERINTEGRASI DENGAN BERBASIS TEKNOLOGI YANG DITUANGKAN DALAM BAHASA PEMROGRAMAN</a:t>
            </a:r>
            <a:endParaRPr lang="en-US" sz="1400" b="1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54B66-2C4B-E743-B9E3-04C7BF2DDB46}"/>
              </a:ext>
            </a:extLst>
          </p:cNvPr>
          <p:cNvSpPr txBox="1"/>
          <p:nvPr/>
        </p:nvSpPr>
        <p:spPr>
          <a:xfrm>
            <a:off x="1825413" y="4915267"/>
            <a:ext cx="288342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HELPDESK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56CD5-8E93-444E-9CB1-EB6C556568F0}"/>
              </a:ext>
            </a:extLst>
          </p:cNvPr>
          <p:cNvSpPr txBox="1"/>
          <p:nvPr/>
        </p:nvSpPr>
        <p:spPr>
          <a:xfrm>
            <a:off x="1825414" y="5305720"/>
            <a:ext cx="3603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HELPDESK ADALAH LAYANAN BANTUAN TERINTEGRASI YANG DIPERUNTUKKAN BAGI PEGWAI NEGERI SIPIL APABILA MENGALAMI PERMASALAHAN DALAM PENGGUNAAN APLIKASI MOBILE MYSAPK.</a:t>
            </a:r>
            <a:endParaRPr lang="en-ID" alt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6" name="Picture 50">
            <a:extLst>
              <a:ext uri="{FF2B5EF4-FFF2-40B4-BE49-F238E27FC236}">
                <a16:creationId xmlns:a16="http://schemas.microsoft.com/office/drawing/2014/main" id="{9527B9A7-1236-134F-AB55-4853D6CF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3" y="1787204"/>
            <a:ext cx="933890" cy="9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2">
            <a:extLst>
              <a:ext uri="{FF2B5EF4-FFF2-40B4-BE49-F238E27FC236}">
                <a16:creationId xmlns:a16="http://schemas.microsoft.com/office/drawing/2014/main" id="{E12BA6DD-D1E3-C64E-A87E-3F6B7F4A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3" y="3647500"/>
            <a:ext cx="644842" cy="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4">
            <a:extLst>
              <a:ext uri="{FF2B5EF4-FFF2-40B4-BE49-F238E27FC236}">
                <a16:creationId xmlns:a16="http://schemas.microsoft.com/office/drawing/2014/main" id="{DFA5EC47-ECED-FD43-86BA-02F8DC14A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4" y="5058764"/>
            <a:ext cx="11588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157878-81ED-EB4F-9E6E-5E6253CEB643}"/>
              </a:ext>
            </a:extLst>
          </p:cNvPr>
          <p:cNvSpPr/>
          <p:nvPr/>
        </p:nvSpPr>
        <p:spPr>
          <a:xfrm>
            <a:off x="0" y="0"/>
            <a:ext cx="12213173" cy="6844579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25">
            <a:extLst>
              <a:ext uri="{FF2B5EF4-FFF2-40B4-BE49-F238E27FC236}">
                <a16:creationId xmlns:a16="http://schemas.microsoft.com/office/drawing/2014/main" id="{6C8EA2D2-A9E7-4D44-B9EA-528F03B881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6">
            <a:extLst>
              <a:ext uri="{FF2B5EF4-FFF2-40B4-BE49-F238E27FC236}">
                <a16:creationId xmlns:a16="http://schemas.microsoft.com/office/drawing/2014/main" id="{2B695A09-FE9E-444E-8E7B-299AB9C7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6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71C69B9-7B33-4E4F-A31F-46BA5E208A0D}"/>
              </a:ext>
            </a:extLst>
          </p:cNvPr>
          <p:cNvGrpSpPr/>
          <p:nvPr/>
        </p:nvGrpSpPr>
        <p:grpSpPr>
          <a:xfrm>
            <a:off x="2874787" y="1660240"/>
            <a:ext cx="6440137" cy="4797555"/>
            <a:chOff x="5746398" y="3320480"/>
            <a:chExt cx="12880273" cy="959511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EAD50B9-520E-8D42-8C4F-8D63548D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398" y="4155494"/>
              <a:ext cx="12726395" cy="8298849"/>
            </a:xfrm>
            <a:custGeom>
              <a:avLst/>
              <a:gdLst>
                <a:gd name="connsiteX0" fmla="*/ 7792257 w 12726395"/>
                <a:gd name="connsiteY0" fmla="*/ 1259 h 8298849"/>
                <a:gd name="connsiteX1" fmla="*/ 8758606 w 12726395"/>
                <a:gd name="connsiteY1" fmla="*/ 479760 h 8298849"/>
                <a:gd name="connsiteX2" fmla="*/ 11281135 w 12726395"/>
                <a:gd name="connsiteY2" fmla="*/ 1705688 h 8298849"/>
                <a:gd name="connsiteX3" fmla="*/ 12146891 w 12726395"/>
                <a:gd name="connsiteY3" fmla="*/ 3976893 h 8298849"/>
                <a:gd name="connsiteX4" fmla="*/ 11943843 w 12726395"/>
                <a:gd name="connsiteY4" fmla="*/ 7695790 h 8298849"/>
                <a:gd name="connsiteX5" fmla="*/ 10305757 w 12726395"/>
                <a:gd name="connsiteY5" fmla="*/ 8257674 h 8298849"/>
                <a:gd name="connsiteX6" fmla="*/ 1305624 w 12726395"/>
                <a:gd name="connsiteY6" fmla="*/ 7089056 h 8298849"/>
                <a:gd name="connsiteX7" fmla="*/ 275436 w 12726395"/>
                <a:gd name="connsiteY7" fmla="*/ 4326980 h 8298849"/>
                <a:gd name="connsiteX8" fmla="*/ 2484050 w 12726395"/>
                <a:gd name="connsiteY8" fmla="*/ 1695721 h 8298849"/>
                <a:gd name="connsiteX9" fmla="*/ 6706949 w 12726395"/>
                <a:gd name="connsiteY9" fmla="*/ 692803 h 8298849"/>
                <a:gd name="connsiteX10" fmla="*/ 7162873 w 12726395"/>
                <a:gd name="connsiteY10" fmla="*/ 238063 h 8298849"/>
                <a:gd name="connsiteX11" fmla="*/ 7792257 w 12726395"/>
                <a:gd name="connsiteY11" fmla="*/ 1259 h 829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26395" h="8298849">
                  <a:moveTo>
                    <a:pt x="7792257" y="1259"/>
                  </a:moveTo>
                  <a:cubicBezTo>
                    <a:pt x="8160966" y="-16346"/>
                    <a:pt x="8532046" y="151164"/>
                    <a:pt x="8758606" y="479760"/>
                  </a:cubicBezTo>
                  <a:cubicBezTo>
                    <a:pt x="10146309" y="2498056"/>
                    <a:pt x="11049435" y="1493891"/>
                    <a:pt x="11281135" y="1705688"/>
                  </a:cubicBezTo>
                  <a:cubicBezTo>
                    <a:pt x="11524045" y="1927451"/>
                    <a:pt x="10847634" y="2679952"/>
                    <a:pt x="12146891" y="3976893"/>
                  </a:cubicBezTo>
                  <a:cubicBezTo>
                    <a:pt x="13258051" y="5088202"/>
                    <a:pt x="12533057" y="6968207"/>
                    <a:pt x="11943843" y="7695790"/>
                  </a:cubicBezTo>
                  <a:cubicBezTo>
                    <a:pt x="11455531" y="8298787"/>
                    <a:pt x="10696905" y="8256428"/>
                    <a:pt x="10305757" y="8257674"/>
                  </a:cubicBezTo>
                  <a:cubicBezTo>
                    <a:pt x="2168889" y="8277607"/>
                    <a:pt x="1133719" y="8595302"/>
                    <a:pt x="1305624" y="7089056"/>
                  </a:cubicBezTo>
                  <a:cubicBezTo>
                    <a:pt x="1452616" y="5799589"/>
                    <a:pt x="883334" y="5440780"/>
                    <a:pt x="275436" y="4326980"/>
                  </a:cubicBezTo>
                  <a:cubicBezTo>
                    <a:pt x="-660080" y="2612675"/>
                    <a:pt x="965550" y="1336913"/>
                    <a:pt x="2484050" y="1695721"/>
                  </a:cubicBezTo>
                  <a:cubicBezTo>
                    <a:pt x="4002549" y="2054529"/>
                    <a:pt x="5594545" y="2027120"/>
                    <a:pt x="6706949" y="692803"/>
                  </a:cubicBezTo>
                  <a:cubicBezTo>
                    <a:pt x="6867644" y="499694"/>
                    <a:pt x="7019619" y="351436"/>
                    <a:pt x="7162873" y="238063"/>
                  </a:cubicBezTo>
                  <a:cubicBezTo>
                    <a:pt x="7350661" y="89027"/>
                    <a:pt x="7571032" y="11822"/>
                    <a:pt x="7792257" y="1259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FFFFFF"/>
                </a:gs>
                <a:gs pos="83000">
                  <a:srgbClr val="CDD6F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B58E6EDB-1B50-2E45-B5D3-4ED0695B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175" y="5523194"/>
              <a:ext cx="1620446" cy="1532557"/>
            </a:xfrm>
            <a:custGeom>
              <a:avLst/>
              <a:gdLst>
                <a:gd name="T0" fmla="*/ 552 w 1302"/>
                <a:gd name="T1" fmla="*/ 18 h 1231"/>
                <a:gd name="T2" fmla="*/ 559 w 1302"/>
                <a:gd name="T3" fmla="*/ 7 h 1231"/>
                <a:gd name="T4" fmla="*/ 747 w 1302"/>
                <a:gd name="T5" fmla="*/ 17 h 1231"/>
                <a:gd name="T6" fmla="*/ 737 w 1302"/>
                <a:gd name="T7" fmla="*/ 25 h 1231"/>
                <a:gd name="T8" fmla="*/ 560 w 1302"/>
                <a:gd name="T9" fmla="*/ 26 h 1231"/>
                <a:gd name="T10" fmla="*/ 1057 w 1302"/>
                <a:gd name="T11" fmla="*/ 160 h 1231"/>
                <a:gd name="T12" fmla="*/ 907 w 1302"/>
                <a:gd name="T13" fmla="*/ 71 h 1231"/>
                <a:gd name="T14" fmla="*/ 914 w 1302"/>
                <a:gd name="T15" fmla="*/ 55 h 1231"/>
                <a:gd name="T16" fmla="*/ 1069 w 1302"/>
                <a:gd name="T17" fmla="*/ 146 h 1231"/>
                <a:gd name="T18" fmla="*/ 1063 w 1302"/>
                <a:gd name="T19" fmla="*/ 162 h 1231"/>
                <a:gd name="T20" fmla="*/ 230 w 1302"/>
                <a:gd name="T21" fmla="*/ 160 h 1231"/>
                <a:gd name="T22" fmla="*/ 231 w 1302"/>
                <a:gd name="T23" fmla="*/ 148 h 1231"/>
                <a:gd name="T24" fmla="*/ 397 w 1302"/>
                <a:gd name="T25" fmla="*/ 60 h 1231"/>
                <a:gd name="T26" fmla="*/ 392 w 1302"/>
                <a:gd name="T27" fmla="*/ 72 h 1231"/>
                <a:gd name="T28" fmla="*/ 236 w 1302"/>
                <a:gd name="T29" fmla="*/ 164 h 1231"/>
                <a:gd name="T30" fmla="*/ 1256 w 1302"/>
                <a:gd name="T31" fmla="*/ 445 h 1231"/>
                <a:gd name="T32" fmla="*/ 1178 w 1302"/>
                <a:gd name="T33" fmla="*/ 288 h 1231"/>
                <a:gd name="T34" fmla="*/ 1193 w 1302"/>
                <a:gd name="T35" fmla="*/ 278 h 1231"/>
                <a:gd name="T36" fmla="*/ 1273 w 1302"/>
                <a:gd name="T37" fmla="*/ 439 h 1231"/>
                <a:gd name="T38" fmla="*/ 1264 w 1302"/>
                <a:gd name="T39" fmla="*/ 451 h 1231"/>
                <a:gd name="T40" fmla="*/ 34 w 1302"/>
                <a:gd name="T41" fmla="*/ 453 h 1231"/>
                <a:gd name="T42" fmla="*/ 28 w 1302"/>
                <a:gd name="T43" fmla="*/ 442 h 1231"/>
                <a:gd name="T44" fmla="*/ 120 w 1302"/>
                <a:gd name="T45" fmla="*/ 277 h 1231"/>
                <a:gd name="T46" fmla="*/ 122 w 1302"/>
                <a:gd name="T47" fmla="*/ 290 h 1231"/>
                <a:gd name="T48" fmla="*/ 36 w 1302"/>
                <a:gd name="T49" fmla="*/ 453 h 1231"/>
                <a:gd name="T50" fmla="*/ 1262 w 1302"/>
                <a:gd name="T51" fmla="*/ 803 h 1231"/>
                <a:gd name="T52" fmla="*/ 1256 w 1302"/>
                <a:gd name="T53" fmla="*/ 792 h 1231"/>
                <a:gd name="T54" fmla="*/ 1283 w 1302"/>
                <a:gd name="T55" fmla="*/ 617 h 1231"/>
                <a:gd name="T56" fmla="*/ 1301 w 1302"/>
                <a:gd name="T57" fmla="*/ 617 h 1231"/>
                <a:gd name="T58" fmla="*/ 1274 w 1302"/>
                <a:gd name="T59" fmla="*/ 798 h 1231"/>
                <a:gd name="T60" fmla="*/ 37 w 1302"/>
                <a:gd name="T61" fmla="*/ 804 h 1231"/>
                <a:gd name="T62" fmla="*/ 28 w 1302"/>
                <a:gd name="T63" fmla="*/ 798 h 1231"/>
                <a:gd name="T64" fmla="*/ 9 w 1302"/>
                <a:gd name="T65" fmla="*/ 610 h 1231"/>
                <a:gd name="T66" fmla="*/ 18 w 1302"/>
                <a:gd name="T67" fmla="*/ 620 h 1231"/>
                <a:gd name="T68" fmla="*/ 45 w 1302"/>
                <a:gd name="T69" fmla="*/ 793 h 1231"/>
                <a:gd name="T70" fmla="*/ 37 w 1302"/>
                <a:gd name="T71" fmla="*/ 804 h 1231"/>
                <a:gd name="T72" fmla="*/ 1057 w 1302"/>
                <a:gd name="T73" fmla="*/ 1088 h 1231"/>
                <a:gd name="T74" fmla="*/ 1059 w 1302"/>
                <a:gd name="T75" fmla="*/ 1075 h 1231"/>
                <a:gd name="T76" fmla="*/ 1192 w 1302"/>
                <a:gd name="T77" fmla="*/ 946 h 1231"/>
                <a:gd name="T78" fmla="*/ 1193 w 1302"/>
                <a:gd name="T79" fmla="*/ 959 h 1231"/>
                <a:gd name="T80" fmla="*/ 1064 w 1302"/>
                <a:gd name="T81" fmla="*/ 1092 h 1231"/>
                <a:gd name="T82" fmla="*/ 232 w 1302"/>
                <a:gd name="T83" fmla="*/ 1090 h 1231"/>
                <a:gd name="T84" fmla="*/ 108 w 1302"/>
                <a:gd name="T85" fmla="*/ 960 h 1231"/>
                <a:gd name="T86" fmla="*/ 123 w 1302"/>
                <a:gd name="T87" fmla="*/ 949 h 1231"/>
                <a:gd name="T88" fmla="*/ 243 w 1302"/>
                <a:gd name="T89" fmla="*/ 1076 h 1231"/>
                <a:gd name="T90" fmla="*/ 237 w 1302"/>
                <a:gd name="T91" fmla="*/ 1092 h 1231"/>
                <a:gd name="T92" fmla="*/ 731 w 1302"/>
                <a:gd name="T93" fmla="*/ 1222 h 1231"/>
                <a:gd name="T94" fmla="*/ 739 w 1302"/>
                <a:gd name="T95" fmla="*/ 1211 h 1231"/>
                <a:gd name="T96" fmla="*/ 920 w 1302"/>
                <a:gd name="T97" fmla="*/ 1170 h 1231"/>
                <a:gd name="T98" fmla="*/ 915 w 1302"/>
                <a:gd name="T99" fmla="*/ 1182 h 1231"/>
                <a:gd name="T100" fmla="*/ 740 w 1302"/>
                <a:gd name="T101" fmla="*/ 1230 h 1231"/>
                <a:gd name="T102" fmla="*/ 562 w 1302"/>
                <a:gd name="T103" fmla="*/ 1230 h 1231"/>
                <a:gd name="T104" fmla="*/ 387 w 1302"/>
                <a:gd name="T105" fmla="*/ 1183 h 1231"/>
                <a:gd name="T106" fmla="*/ 382 w 1302"/>
                <a:gd name="T107" fmla="*/ 1170 h 1231"/>
                <a:gd name="T108" fmla="*/ 563 w 1302"/>
                <a:gd name="T109" fmla="*/ 1211 h 1231"/>
                <a:gd name="T110" fmla="*/ 571 w 1302"/>
                <a:gd name="T111" fmla="*/ 1222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2" h="1231">
                  <a:moveTo>
                    <a:pt x="560" y="26"/>
                  </a:moveTo>
                  <a:lnTo>
                    <a:pt x="560" y="26"/>
                  </a:lnTo>
                  <a:cubicBezTo>
                    <a:pt x="556" y="26"/>
                    <a:pt x="552" y="22"/>
                    <a:pt x="552" y="18"/>
                  </a:cubicBezTo>
                  <a:lnTo>
                    <a:pt x="552" y="18"/>
                  </a:lnTo>
                  <a:cubicBezTo>
                    <a:pt x="551" y="13"/>
                    <a:pt x="554" y="9"/>
                    <a:pt x="559" y="7"/>
                  </a:cubicBezTo>
                  <a:lnTo>
                    <a:pt x="559" y="7"/>
                  </a:lnTo>
                  <a:cubicBezTo>
                    <a:pt x="619" y="0"/>
                    <a:pt x="680" y="0"/>
                    <a:pt x="740" y="7"/>
                  </a:cubicBezTo>
                  <a:lnTo>
                    <a:pt x="740" y="7"/>
                  </a:lnTo>
                  <a:cubicBezTo>
                    <a:pt x="745" y="8"/>
                    <a:pt x="748" y="12"/>
                    <a:pt x="747" y="17"/>
                  </a:cubicBezTo>
                  <a:lnTo>
                    <a:pt x="747" y="17"/>
                  </a:lnTo>
                  <a:cubicBezTo>
                    <a:pt x="747" y="23"/>
                    <a:pt x="742" y="26"/>
                    <a:pt x="737" y="25"/>
                  </a:cubicBezTo>
                  <a:lnTo>
                    <a:pt x="737" y="25"/>
                  </a:lnTo>
                  <a:cubicBezTo>
                    <a:pt x="680" y="18"/>
                    <a:pt x="620" y="18"/>
                    <a:pt x="562" y="26"/>
                  </a:cubicBezTo>
                  <a:lnTo>
                    <a:pt x="562" y="26"/>
                  </a:lnTo>
                  <a:cubicBezTo>
                    <a:pt x="562" y="26"/>
                    <a:pt x="561" y="26"/>
                    <a:pt x="560" y="26"/>
                  </a:cubicBezTo>
                  <a:close/>
                  <a:moveTo>
                    <a:pt x="1063" y="162"/>
                  </a:moveTo>
                  <a:lnTo>
                    <a:pt x="1063" y="162"/>
                  </a:lnTo>
                  <a:cubicBezTo>
                    <a:pt x="1061" y="162"/>
                    <a:pt x="1059" y="162"/>
                    <a:pt x="1057" y="160"/>
                  </a:cubicBezTo>
                  <a:lnTo>
                    <a:pt x="1057" y="160"/>
                  </a:lnTo>
                  <a:cubicBezTo>
                    <a:pt x="1012" y="124"/>
                    <a:pt x="961" y="94"/>
                    <a:pt x="907" y="71"/>
                  </a:cubicBezTo>
                  <a:lnTo>
                    <a:pt x="907" y="71"/>
                  </a:lnTo>
                  <a:cubicBezTo>
                    <a:pt x="902" y="69"/>
                    <a:pt x="900" y="64"/>
                    <a:pt x="902" y="59"/>
                  </a:cubicBezTo>
                  <a:lnTo>
                    <a:pt x="902" y="59"/>
                  </a:lnTo>
                  <a:cubicBezTo>
                    <a:pt x="904" y="55"/>
                    <a:pt x="909" y="52"/>
                    <a:pt x="914" y="55"/>
                  </a:cubicBezTo>
                  <a:lnTo>
                    <a:pt x="914" y="55"/>
                  </a:lnTo>
                  <a:cubicBezTo>
                    <a:pt x="970" y="78"/>
                    <a:pt x="1022" y="109"/>
                    <a:pt x="1069" y="146"/>
                  </a:cubicBezTo>
                  <a:lnTo>
                    <a:pt x="1069" y="146"/>
                  </a:lnTo>
                  <a:cubicBezTo>
                    <a:pt x="1073" y="149"/>
                    <a:pt x="1073" y="155"/>
                    <a:pt x="1070" y="159"/>
                  </a:cubicBezTo>
                  <a:lnTo>
                    <a:pt x="1070" y="159"/>
                  </a:lnTo>
                  <a:cubicBezTo>
                    <a:pt x="1069" y="161"/>
                    <a:pt x="1066" y="162"/>
                    <a:pt x="1063" y="162"/>
                  </a:cubicBezTo>
                  <a:close/>
                  <a:moveTo>
                    <a:pt x="236" y="164"/>
                  </a:moveTo>
                  <a:lnTo>
                    <a:pt x="236" y="164"/>
                  </a:lnTo>
                  <a:cubicBezTo>
                    <a:pt x="234" y="164"/>
                    <a:pt x="231" y="163"/>
                    <a:pt x="230" y="160"/>
                  </a:cubicBezTo>
                  <a:lnTo>
                    <a:pt x="230" y="160"/>
                  </a:lnTo>
                  <a:cubicBezTo>
                    <a:pt x="226" y="157"/>
                    <a:pt x="226" y="151"/>
                    <a:pt x="231" y="148"/>
                  </a:cubicBezTo>
                  <a:lnTo>
                    <a:pt x="231" y="148"/>
                  </a:lnTo>
                  <a:cubicBezTo>
                    <a:pt x="277" y="110"/>
                    <a:pt x="330" y="79"/>
                    <a:pt x="385" y="55"/>
                  </a:cubicBezTo>
                  <a:lnTo>
                    <a:pt x="385" y="55"/>
                  </a:lnTo>
                  <a:cubicBezTo>
                    <a:pt x="390" y="53"/>
                    <a:pt x="395" y="55"/>
                    <a:pt x="397" y="60"/>
                  </a:cubicBezTo>
                  <a:lnTo>
                    <a:pt x="397" y="60"/>
                  </a:lnTo>
                  <a:cubicBezTo>
                    <a:pt x="400" y="64"/>
                    <a:pt x="397" y="70"/>
                    <a:pt x="392" y="72"/>
                  </a:cubicBezTo>
                  <a:lnTo>
                    <a:pt x="392" y="72"/>
                  </a:lnTo>
                  <a:cubicBezTo>
                    <a:pt x="338" y="95"/>
                    <a:pt x="288" y="125"/>
                    <a:pt x="242" y="162"/>
                  </a:cubicBezTo>
                  <a:lnTo>
                    <a:pt x="242" y="162"/>
                  </a:lnTo>
                  <a:cubicBezTo>
                    <a:pt x="241" y="163"/>
                    <a:pt x="238" y="164"/>
                    <a:pt x="236" y="164"/>
                  </a:cubicBezTo>
                  <a:close/>
                  <a:moveTo>
                    <a:pt x="1264" y="451"/>
                  </a:moveTo>
                  <a:lnTo>
                    <a:pt x="1264" y="451"/>
                  </a:lnTo>
                  <a:cubicBezTo>
                    <a:pt x="1261" y="451"/>
                    <a:pt x="1257" y="448"/>
                    <a:pt x="1256" y="445"/>
                  </a:cubicBezTo>
                  <a:lnTo>
                    <a:pt x="1256" y="445"/>
                  </a:lnTo>
                  <a:cubicBezTo>
                    <a:pt x="1238" y="389"/>
                    <a:pt x="1212" y="337"/>
                    <a:pt x="1178" y="288"/>
                  </a:cubicBezTo>
                  <a:lnTo>
                    <a:pt x="1178" y="288"/>
                  </a:lnTo>
                  <a:cubicBezTo>
                    <a:pt x="1175" y="284"/>
                    <a:pt x="1176" y="278"/>
                    <a:pt x="1180" y="275"/>
                  </a:cubicBezTo>
                  <a:lnTo>
                    <a:pt x="1180" y="275"/>
                  </a:lnTo>
                  <a:cubicBezTo>
                    <a:pt x="1184" y="272"/>
                    <a:pt x="1190" y="274"/>
                    <a:pt x="1193" y="278"/>
                  </a:cubicBezTo>
                  <a:lnTo>
                    <a:pt x="1193" y="278"/>
                  </a:lnTo>
                  <a:cubicBezTo>
                    <a:pt x="1228" y="327"/>
                    <a:pt x="1254" y="382"/>
                    <a:pt x="1273" y="439"/>
                  </a:cubicBezTo>
                  <a:lnTo>
                    <a:pt x="1273" y="439"/>
                  </a:lnTo>
                  <a:cubicBezTo>
                    <a:pt x="1275" y="444"/>
                    <a:pt x="1272" y="449"/>
                    <a:pt x="1267" y="450"/>
                  </a:cubicBezTo>
                  <a:lnTo>
                    <a:pt x="1267" y="450"/>
                  </a:lnTo>
                  <a:cubicBezTo>
                    <a:pt x="1266" y="451"/>
                    <a:pt x="1265" y="451"/>
                    <a:pt x="1264" y="451"/>
                  </a:cubicBezTo>
                  <a:close/>
                  <a:moveTo>
                    <a:pt x="36" y="453"/>
                  </a:moveTo>
                  <a:lnTo>
                    <a:pt x="36" y="453"/>
                  </a:lnTo>
                  <a:cubicBezTo>
                    <a:pt x="35" y="453"/>
                    <a:pt x="34" y="453"/>
                    <a:pt x="34" y="453"/>
                  </a:cubicBezTo>
                  <a:lnTo>
                    <a:pt x="34" y="453"/>
                  </a:lnTo>
                  <a:cubicBezTo>
                    <a:pt x="29" y="452"/>
                    <a:pt x="26" y="446"/>
                    <a:pt x="28" y="442"/>
                  </a:cubicBezTo>
                  <a:lnTo>
                    <a:pt x="28" y="442"/>
                  </a:lnTo>
                  <a:cubicBezTo>
                    <a:pt x="45" y="384"/>
                    <a:pt x="72" y="330"/>
                    <a:pt x="107" y="280"/>
                  </a:cubicBezTo>
                  <a:lnTo>
                    <a:pt x="107" y="280"/>
                  </a:lnTo>
                  <a:cubicBezTo>
                    <a:pt x="110" y="275"/>
                    <a:pt x="116" y="275"/>
                    <a:pt x="120" y="277"/>
                  </a:cubicBezTo>
                  <a:lnTo>
                    <a:pt x="120" y="277"/>
                  </a:lnTo>
                  <a:cubicBezTo>
                    <a:pt x="124" y="280"/>
                    <a:pt x="125" y="286"/>
                    <a:pt x="122" y="290"/>
                  </a:cubicBezTo>
                  <a:lnTo>
                    <a:pt x="122" y="290"/>
                  </a:lnTo>
                  <a:cubicBezTo>
                    <a:pt x="88" y="338"/>
                    <a:pt x="63" y="392"/>
                    <a:pt x="45" y="447"/>
                  </a:cubicBezTo>
                  <a:lnTo>
                    <a:pt x="45" y="447"/>
                  </a:lnTo>
                  <a:cubicBezTo>
                    <a:pt x="44" y="451"/>
                    <a:pt x="40" y="453"/>
                    <a:pt x="36" y="453"/>
                  </a:cubicBezTo>
                  <a:close/>
                  <a:moveTo>
                    <a:pt x="1265" y="804"/>
                  </a:moveTo>
                  <a:lnTo>
                    <a:pt x="1265" y="804"/>
                  </a:lnTo>
                  <a:cubicBezTo>
                    <a:pt x="1264" y="804"/>
                    <a:pt x="1263" y="804"/>
                    <a:pt x="1262" y="803"/>
                  </a:cubicBezTo>
                  <a:lnTo>
                    <a:pt x="1262" y="803"/>
                  </a:lnTo>
                  <a:cubicBezTo>
                    <a:pt x="1258" y="802"/>
                    <a:pt x="1255" y="797"/>
                    <a:pt x="1256" y="792"/>
                  </a:cubicBezTo>
                  <a:lnTo>
                    <a:pt x="1256" y="792"/>
                  </a:lnTo>
                  <a:cubicBezTo>
                    <a:pt x="1274" y="736"/>
                    <a:pt x="1283" y="678"/>
                    <a:pt x="1283" y="619"/>
                  </a:cubicBezTo>
                  <a:lnTo>
                    <a:pt x="1283" y="617"/>
                  </a:lnTo>
                  <a:lnTo>
                    <a:pt x="1283" y="617"/>
                  </a:lnTo>
                  <a:cubicBezTo>
                    <a:pt x="1283" y="612"/>
                    <a:pt x="1287" y="609"/>
                    <a:pt x="1292" y="609"/>
                  </a:cubicBezTo>
                  <a:lnTo>
                    <a:pt x="1292" y="609"/>
                  </a:lnTo>
                  <a:cubicBezTo>
                    <a:pt x="1297" y="609"/>
                    <a:pt x="1301" y="612"/>
                    <a:pt x="1301" y="617"/>
                  </a:cubicBezTo>
                  <a:lnTo>
                    <a:pt x="1301" y="619"/>
                  </a:lnTo>
                  <a:lnTo>
                    <a:pt x="1301" y="619"/>
                  </a:lnTo>
                  <a:cubicBezTo>
                    <a:pt x="1301" y="680"/>
                    <a:pt x="1292" y="740"/>
                    <a:pt x="1274" y="798"/>
                  </a:cubicBezTo>
                  <a:lnTo>
                    <a:pt x="1274" y="798"/>
                  </a:lnTo>
                  <a:cubicBezTo>
                    <a:pt x="1272" y="801"/>
                    <a:pt x="1269" y="804"/>
                    <a:pt x="1265" y="804"/>
                  </a:cubicBezTo>
                  <a:close/>
                  <a:moveTo>
                    <a:pt x="37" y="804"/>
                  </a:moveTo>
                  <a:lnTo>
                    <a:pt x="37" y="804"/>
                  </a:lnTo>
                  <a:cubicBezTo>
                    <a:pt x="33" y="804"/>
                    <a:pt x="29" y="802"/>
                    <a:pt x="28" y="798"/>
                  </a:cubicBezTo>
                  <a:lnTo>
                    <a:pt x="28" y="798"/>
                  </a:lnTo>
                  <a:cubicBezTo>
                    <a:pt x="10" y="741"/>
                    <a:pt x="0" y="681"/>
                    <a:pt x="0" y="620"/>
                  </a:cubicBezTo>
                  <a:lnTo>
                    <a:pt x="0" y="620"/>
                  </a:lnTo>
                  <a:cubicBezTo>
                    <a:pt x="0" y="615"/>
                    <a:pt x="5" y="610"/>
                    <a:pt x="9" y="610"/>
                  </a:cubicBezTo>
                  <a:lnTo>
                    <a:pt x="9" y="610"/>
                  </a:lnTo>
                  <a:lnTo>
                    <a:pt x="9" y="610"/>
                  </a:lnTo>
                  <a:cubicBezTo>
                    <a:pt x="14" y="610"/>
                    <a:pt x="18" y="615"/>
                    <a:pt x="18" y="620"/>
                  </a:cubicBezTo>
                  <a:lnTo>
                    <a:pt x="18" y="620"/>
                  </a:lnTo>
                  <a:cubicBezTo>
                    <a:pt x="18" y="678"/>
                    <a:pt x="28" y="737"/>
                    <a:pt x="45" y="793"/>
                  </a:cubicBezTo>
                  <a:lnTo>
                    <a:pt x="45" y="793"/>
                  </a:lnTo>
                  <a:cubicBezTo>
                    <a:pt x="47" y="798"/>
                    <a:pt x="44" y="803"/>
                    <a:pt x="39" y="804"/>
                  </a:cubicBezTo>
                  <a:lnTo>
                    <a:pt x="39" y="804"/>
                  </a:lnTo>
                  <a:lnTo>
                    <a:pt x="37" y="804"/>
                  </a:lnTo>
                  <a:close/>
                  <a:moveTo>
                    <a:pt x="1064" y="1092"/>
                  </a:moveTo>
                  <a:lnTo>
                    <a:pt x="1064" y="1092"/>
                  </a:lnTo>
                  <a:cubicBezTo>
                    <a:pt x="1062" y="1092"/>
                    <a:pt x="1059" y="1091"/>
                    <a:pt x="1057" y="1088"/>
                  </a:cubicBezTo>
                  <a:lnTo>
                    <a:pt x="1057" y="1088"/>
                  </a:lnTo>
                  <a:cubicBezTo>
                    <a:pt x="1055" y="1085"/>
                    <a:pt x="1055" y="1079"/>
                    <a:pt x="1059" y="1075"/>
                  </a:cubicBezTo>
                  <a:lnTo>
                    <a:pt x="1059" y="1075"/>
                  </a:lnTo>
                  <a:cubicBezTo>
                    <a:pt x="1105" y="1040"/>
                    <a:pt x="1146" y="996"/>
                    <a:pt x="1179" y="949"/>
                  </a:cubicBezTo>
                  <a:lnTo>
                    <a:pt x="1179" y="949"/>
                  </a:lnTo>
                  <a:cubicBezTo>
                    <a:pt x="1182" y="944"/>
                    <a:pt x="1187" y="944"/>
                    <a:pt x="1192" y="946"/>
                  </a:cubicBezTo>
                  <a:lnTo>
                    <a:pt x="1192" y="946"/>
                  </a:lnTo>
                  <a:cubicBezTo>
                    <a:pt x="1195" y="949"/>
                    <a:pt x="1196" y="955"/>
                    <a:pt x="1193" y="959"/>
                  </a:cubicBezTo>
                  <a:lnTo>
                    <a:pt x="1193" y="959"/>
                  </a:lnTo>
                  <a:cubicBezTo>
                    <a:pt x="1159" y="1009"/>
                    <a:pt x="1118" y="1053"/>
                    <a:pt x="1070" y="1090"/>
                  </a:cubicBezTo>
                  <a:lnTo>
                    <a:pt x="1070" y="1090"/>
                  </a:lnTo>
                  <a:cubicBezTo>
                    <a:pt x="1069" y="1091"/>
                    <a:pt x="1067" y="1092"/>
                    <a:pt x="1064" y="1092"/>
                  </a:cubicBezTo>
                  <a:close/>
                  <a:moveTo>
                    <a:pt x="237" y="1092"/>
                  </a:moveTo>
                  <a:lnTo>
                    <a:pt x="237" y="1092"/>
                  </a:lnTo>
                  <a:cubicBezTo>
                    <a:pt x="236" y="1092"/>
                    <a:pt x="234" y="1091"/>
                    <a:pt x="232" y="1090"/>
                  </a:cubicBezTo>
                  <a:lnTo>
                    <a:pt x="232" y="1090"/>
                  </a:lnTo>
                  <a:cubicBezTo>
                    <a:pt x="184" y="1053"/>
                    <a:pt x="143" y="1009"/>
                    <a:pt x="108" y="960"/>
                  </a:cubicBezTo>
                  <a:lnTo>
                    <a:pt x="108" y="960"/>
                  </a:lnTo>
                  <a:cubicBezTo>
                    <a:pt x="105" y="955"/>
                    <a:pt x="107" y="950"/>
                    <a:pt x="110" y="948"/>
                  </a:cubicBezTo>
                  <a:lnTo>
                    <a:pt x="110" y="948"/>
                  </a:lnTo>
                  <a:cubicBezTo>
                    <a:pt x="115" y="944"/>
                    <a:pt x="120" y="946"/>
                    <a:pt x="123" y="949"/>
                  </a:cubicBezTo>
                  <a:lnTo>
                    <a:pt x="123" y="949"/>
                  </a:lnTo>
                  <a:cubicBezTo>
                    <a:pt x="157" y="997"/>
                    <a:pt x="197" y="1040"/>
                    <a:pt x="243" y="1076"/>
                  </a:cubicBezTo>
                  <a:lnTo>
                    <a:pt x="243" y="1076"/>
                  </a:lnTo>
                  <a:cubicBezTo>
                    <a:pt x="247" y="1079"/>
                    <a:pt x="248" y="1085"/>
                    <a:pt x="245" y="1089"/>
                  </a:cubicBezTo>
                  <a:lnTo>
                    <a:pt x="245" y="1089"/>
                  </a:lnTo>
                  <a:cubicBezTo>
                    <a:pt x="243" y="1091"/>
                    <a:pt x="240" y="1092"/>
                    <a:pt x="237" y="1092"/>
                  </a:cubicBezTo>
                  <a:lnTo>
                    <a:pt x="740" y="1230"/>
                  </a:lnTo>
                  <a:lnTo>
                    <a:pt x="740" y="1230"/>
                  </a:lnTo>
                  <a:cubicBezTo>
                    <a:pt x="736" y="1230"/>
                    <a:pt x="732" y="1226"/>
                    <a:pt x="731" y="1222"/>
                  </a:cubicBezTo>
                  <a:lnTo>
                    <a:pt x="731" y="1222"/>
                  </a:lnTo>
                  <a:cubicBezTo>
                    <a:pt x="730" y="1217"/>
                    <a:pt x="734" y="1212"/>
                    <a:pt x="739" y="1211"/>
                  </a:cubicBezTo>
                  <a:lnTo>
                    <a:pt x="739" y="1211"/>
                  </a:lnTo>
                  <a:cubicBezTo>
                    <a:pt x="798" y="1204"/>
                    <a:pt x="855" y="1188"/>
                    <a:pt x="908" y="1165"/>
                  </a:cubicBezTo>
                  <a:lnTo>
                    <a:pt x="908" y="1165"/>
                  </a:lnTo>
                  <a:cubicBezTo>
                    <a:pt x="913" y="1164"/>
                    <a:pt x="918" y="1165"/>
                    <a:pt x="920" y="1170"/>
                  </a:cubicBezTo>
                  <a:lnTo>
                    <a:pt x="920" y="1170"/>
                  </a:lnTo>
                  <a:cubicBezTo>
                    <a:pt x="922" y="1175"/>
                    <a:pt x="920" y="1180"/>
                    <a:pt x="915" y="1182"/>
                  </a:cubicBezTo>
                  <a:lnTo>
                    <a:pt x="915" y="1182"/>
                  </a:lnTo>
                  <a:cubicBezTo>
                    <a:pt x="860" y="1206"/>
                    <a:pt x="801" y="1222"/>
                    <a:pt x="741" y="1230"/>
                  </a:cubicBezTo>
                  <a:lnTo>
                    <a:pt x="741" y="1230"/>
                  </a:lnTo>
                  <a:cubicBezTo>
                    <a:pt x="741" y="1230"/>
                    <a:pt x="741" y="1230"/>
                    <a:pt x="740" y="1230"/>
                  </a:cubicBezTo>
                  <a:lnTo>
                    <a:pt x="237" y="1092"/>
                  </a:lnTo>
                  <a:close/>
                  <a:moveTo>
                    <a:pt x="562" y="1230"/>
                  </a:moveTo>
                  <a:lnTo>
                    <a:pt x="562" y="1230"/>
                  </a:lnTo>
                  <a:cubicBezTo>
                    <a:pt x="562" y="1230"/>
                    <a:pt x="562" y="1230"/>
                    <a:pt x="561" y="1230"/>
                  </a:cubicBezTo>
                  <a:lnTo>
                    <a:pt x="561" y="1230"/>
                  </a:lnTo>
                  <a:cubicBezTo>
                    <a:pt x="501" y="1222"/>
                    <a:pt x="442" y="1206"/>
                    <a:pt x="387" y="1183"/>
                  </a:cubicBezTo>
                  <a:lnTo>
                    <a:pt x="387" y="1183"/>
                  </a:lnTo>
                  <a:cubicBezTo>
                    <a:pt x="382" y="1181"/>
                    <a:pt x="380" y="1175"/>
                    <a:pt x="382" y="1170"/>
                  </a:cubicBezTo>
                  <a:lnTo>
                    <a:pt x="382" y="1170"/>
                  </a:lnTo>
                  <a:cubicBezTo>
                    <a:pt x="384" y="1166"/>
                    <a:pt x="389" y="1164"/>
                    <a:pt x="394" y="1166"/>
                  </a:cubicBezTo>
                  <a:lnTo>
                    <a:pt x="394" y="1166"/>
                  </a:lnTo>
                  <a:cubicBezTo>
                    <a:pt x="448" y="1189"/>
                    <a:pt x="505" y="1204"/>
                    <a:pt x="563" y="1211"/>
                  </a:cubicBezTo>
                  <a:lnTo>
                    <a:pt x="563" y="1211"/>
                  </a:lnTo>
                  <a:cubicBezTo>
                    <a:pt x="568" y="1212"/>
                    <a:pt x="572" y="1217"/>
                    <a:pt x="571" y="1222"/>
                  </a:cubicBezTo>
                  <a:lnTo>
                    <a:pt x="571" y="1222"/>
                  </a:lnTo>
                  <a:cubicBezTo>
                    <a:pt x="571" y="1226"/>
                    <a:pt x="567" y="1230"/>
                    <a:pt x="562" y="1230"/>
                  </a:cubicBezTo>
                  <a:close/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4A416D17-13D1-544A-AE41-90198C9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0143" y="3886265"/>
              <a:ext cx="1224948" cy="1159031"/>
            </a:xfrm>
            <a:custGeom>
              <a:avLst/>
              <a:gdLst>
                <a:gd name="T0" fmla="*/ 669 w 982"/>
                <a:gd name="T1" fmla="*/ 50 h 932"/>
                <a:gd name="T2" fmla="*/ 666 w 982"/>
                <a:gd name="T3" fmla="*/ 50 h 932"/>
                <a:gd name="T4" fmla="*/ 489 w 982"/>
                <a:gd name="T5" fmla="*/ 18 h 932"/>
                <a:gd name="T6" fmla="*/ 480 w 982"/>
                <a:gd name="T7" fmla="*/ 9 h 932"/>
                <a:gd name="T8" fmla="*/ 489 w 982"/>
                <a:gd name="T9" fmla="*/ 0 h 932"/>
                <a:gd name="T10" fmla="*/ 491 w 982"/>
                <a:gd name="T11" fmla="*/ 0 h 932"/>
                <a:gd name="T12" fmla="*/ 672 w 982"/>
                <a:gd name="T13" fmla="*/ 33 h 932"/>
                <a:gd name="T14" fmla="*/ 678 w 982"/>
                <a:gd name="T15" fmla="*/ 45 h 932"/>
                <a:gd name="T16" fmla="*/ 153 w 982"/>
                <a:gd name="T17" fmla="*/ 148 h 932"/>
                <a:gd name="T18" fmla="*/ 147 w 982"/>
                <a:gd name="T19" fmla="*/ 146 h 932"/>
                <a:gd name="T20" fmla="*/ 147 w 982"/>
                <a:gd name="T21" fmla="*/ 133 h 932"/>
                <a:gd name="T22" fmla="*/ 306 w 982"/>
                <a:gd name="T23" fmla="*/ 34 h 932"/>
                <a:gd name="T24" fmla="*/ 318 w 982"/>
                <a:gd name="T25" fmla="*/ 39 h 932"/>
                <a:gd name="T26" fmla="*/ 312 w 982"/>
                <a:gd name="T27" fmla="*/ 51 h 932"/>
                <a:gd name="T28" fmla="*/ 160 w 982"/>
                <a:gd name="T29" fmla="*/ 146 h 932"/>
                <a:gd name="T30" fmla="*/ 153 w 982"/>
                <a:gd name="T31" fmla="*/ 148 h 932"/>
                <a:gd name="T32" fmla="*/ 933 w 982"/>
                <a:gd name="T33" fmla="*/ 294 h 932"/>
                <a:gd name="T34" fmla="*/ 925 w 982"/>
                <a:gd name="T35" fmla="*/ 289 h 932"/>
                <a:gd name="T36" fmla="*/ 819 w 982"/>
                <a:gd name="T37" fmla="*/ 144 h 932"/>
                <a:gd name="T38" fmla="*/ 818 w 982"/>
                <a:gd name="T39" fmla="*/ 131 h 932"/>
                <a:gd name="T40" fmla="*/ 831 w 982"/>
                <a:gd name="T41" fmla="*/ 130 h 932"/>
                <a:gd name="T42" fmla="*/ 941 w 982"/>
                <a:gd name="T43" fmla="*/ 281 h 932"/>
                <a:gd name="T44" fmla="*/ 936 w 982"/>
                <a:gd name="T45" fmla="*/ 293 h 932"/>
                <a:gd name="T46" fmla="*/ 9 w 982"/>
                <a:gd name="T47" fmla="*/ 475 h 932"/>
                <a:gd name="T48" fmla="*/ 0 w 982"/>
                <a:gd name="T49" fmla="*/ 467 h 932"/>
                <a:gd name="T50" fmla="*/ 0 w 982"/>
                <a:gd name="T51" fmla="*/ 465 h 932"/>
                <a:gd name="T52" fmla="*/ 38 w 982"/>
                <a:gd name="T53" fmla="*/ 284 h 932"/>
                <a:gd name="T54" fmla="*/ 51 w 982"/>
                <a:gd name="T55" fmla="*/ 279 h 932"/>
                <a:gd name="T56" fmla="*/ 55 w 982"/>
                <a:gd name="T57" fmla="*/ 291 h 932"/>
                <a:gd name="T58" fmla="*/ 18 w 982"/>
                <a:gd name="T59" fmla="*/ 467 h 932"/>
                <a:gd name="T60" fmla="*/ 9 w 982"/>
                <a:gd name="T61" fmla="*/ 475 h 932"/>
                <a:gd name="T62" fmla="*/ 933 w 982"/>
                <a:gd name="T63" fmla="*/ 653 h 932"/>
                <a:gd name="T64" fmla="*/ 930 w 982"/>
                <a:gd name="T65" fmla="*/ 653 h 932"/>
                <a:gd name="T66" fmla="*/ 925 w 982"/>
                <a:gd name="T67" fmla="*/ 640 h 932"/>
                <a:gd name="T68" fmla="*/ 963 w 982"/>
                <a:gd name="T69" fmla="*/ 464 h 932"/>
                <a:gd name="T70" fmla="*/ 972 w 982"/>
                <a:gd name="T71" fmla="*/ 454 h 932"/>
                <a:gd name="T72" fmla="*/ 981 w 982"/>
                <a:gd name="T73" fmla="*/ 464 h 932"/>
                <a:gd name="T74" fmla="*/ 981 w 982"/>
                <a:gd name="T75" fmla="*/ 465 h 932"/>
                <a:gd name="T76" fmla="*/ 942 w 982"/>
                <a:gd name="T77" fmla="*/ 648 h 932"/>
                <a:gd name="T78" fmla="*/ 155 w 982"/>
                <a:gd name="T79" fmla="*/ 802 h 932"/>
                <a:gd name="T80" fmla="*/ 149 w 982"/>
                <a:gd name="T81" fmla="*/ 799 h 932"/>
                <a:gd name="T82" fmla="*/ 39 w 982"/>
                <a:gd name="T83" fmla="*/ 649 h 932"/>
                <a:gd name="T84" fmla="*/ 44 w 982"/>
                <a:gd name="T85" fmla="*/ 637 h 932"/>
                <a:gd name="T86" fmla="*/ 56 w 982"/>
                <a:gd name="T87" fmla="*/ 641 h 932"/>
                <a:gd name="T88" fmla="*/ 161 w 982"/>
                <a:gd name="T89" fmla="*/ 786 h 932"/>
                <a:gd name="T90" fmla="*/ 162 w 982"/>
                <a:gd name="T91" fmla="*/ 799 h 932"/>
                <a:gd name="T92" fmla="*/ 155 w 982"/>
                <a:gd name="T93" fmla="*/ 802 h 932"/>
                <a:gd name="T94" fmla="*/ 671 w 982"/>
                <a:gd name="T95" fmla="*/ 898 h 932"/>
                <a:gd name="T96" fmla="*/ 662 w 982"/>
                <a:gd name="T97" fmla="*/ 892 h 932"/>
                <a:gd name="T98" fmla="*/ 668 w 982"/>
                <a:gd name="T99" fmla="*/ 880 h 932"/>
                <a:gd name="T100" fmla="*/ 820 w 982"/>
                <a:gd name="T101" fmla="*/ 786 h 932"/>
                <a:gd name="T102" fmla="*/ 833 w 982"/>
                <a:gd name="T103" fmla="*/ 786 h 932"/>
                <a:gd name="T104" fmla="*/ 832 w 982"/>
                <a:gd name="T105" fmla="*/ 799 h 932"/>
                <a:gd name="T106" fmla="*/ 674 w 982"/>
                <a:gd name="T107" fmla="*/ 897 h 932"/>
                <a:gd name="T108" fmla="*/ 491 w 982"/>
                <a:gd name="T109" fmla="*/ 931 h 932"/>
                <a:gd name="T110" fmla="*/ 491 w 982"/>
                <a:gd name="T111" fmla="*/ 931 h 932"/>
                <a:gd name="T112" fmla="*/ 308 w 982"/>
                <a:gd name="T113" fmla="*/ 898 h 932"/>
                <a:gd name="T114" fmla="*/ 302 w 982"/>
                <a:gd name="T115" fmla="*/ 886 h 932"/>
                <a:gd name="T116" fmla="*/ 314 w 982"/>
                <a:gd name="T117" fmla="*/ 881 h 932"/>
                <a:gd name="T118" fmla="*/ 491 w 982"/>
                <a:gd name="T119" fmla="*/ 913 h 932"/>
                <a:gd name="T120" fmla="*/ 500 w 982"/>
                <a:gd name="T121" fmla="*/ 92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2" h="932">
                  <a:moveTo>
                    <a:pt x="669" y="50"/>
                  </a:moveTo>
                  <a:lnTo>
                    <a:pt x="669" y="50"/>
                  </a:lnTo>
                  <a:cubicBezTo>
                    <a:pt x="668" y="50"/>
                    <a:pt x="667" y="50"/>
                    <a:pt x="666" y="50"/>
                  </a:cubicBezTo>
                  <a:lnTo>
                    <a:pt x="666" y="50"/>
                  </a:lnTo>
                  <a:cubicBezTo>
                    <a:pt x="610" y="29"/>
                    <a:pt x="551" y="18"/>
                    <a:pt x="491" y="18"/>
                  </a:cubicBezTo>
                  <a:lnTo>
                    <a:pt x="489" y="18"/>
                  </a:lnTo>
                  <a:lnTo>
                    <a:pt x="489" y="18"/>
                  </a:lnTo>
                  <a:cubicBezTo>
                    <a:pt x="484" y="18"/>
                    <a:pt x="480" y="14"/>
                    <a:pt x="480" y="9"/>
                  </a:cubicBezTo>
                  <a:lnTo>
                    <a:pt x="480" y="9"/>
                  </a:lnTo>
                  <a:cubicBezTo>
                    <a:pt x="480" y="4"/>
                    <a:pt x="484" y="0"/>
                    <a:pt x="489" y="0"/>
                  </a:cubicBezTo>
                  <a:lnTo>
                    <a:pt x="491" y="0"/>
                  </a:lnTo>
                  <a:lnTo>
                    <a:pt x="491" y="0"/>
                  </a:lnTo>
                  <a:cubicBezTo>
                    <a:pt x="554" y="0"/>
                    <a:pt x="615" y="11"/>
                    <a:pt x="672" y="33"/>
                  </a:cubicBezTo>
                  <a:lnTo>
                    <a:pt x="672" y="33"/>
                  </a:lnTo>
                  <a:cubicBezTo>
                    <a:pt x="677" y="35"/>
                    <a:pt x="680" y="40"/>
                    <a:pt x="678" y="45"/>
                  </a:cubicBezTo>
                  <a:lnTo>
                    <a:pt x="678" y="45"/>
                  </a:lnTo>
                  <a:cubicBezTo>
                    <a:pt x="676" y="48"/>
                    <a:pt x="673" y="50"/>
                    <a:pt x="669" y="50"/>
                  </a:cubicBezTo>
                  <a:close/>
                  <a:moveTo>
                    <a:pt x="153" y="148"/>
                  </a:moveTo>
                  <a:lnTo>
                    <a:pt x="153" y="148"/>
                  </a:lnTo>
                  <a:cubicBezTo>
                    <a:pt x="151" y="148"/>
                    <a:pt x="149" y="147"/>
                    <a:pt x="147" y="146"/>
                  </a:cubicBezTo>
                  <a:lnTo>
                    <a:pt x="147" y="146"/>
                  </a:lnTo>
                  <a:cubicBezTo>
                    <a:pt x="144" y="142"/>
                    <a:pt x="144" y="136"/>
                    <a:pt x="147" y="133"/>
                  </a:cubicBezTo>
                  <a:lnTo>
                    <a:pt x="147" y="133"/>
                  </a:lnTo>
                  <a:cubicBezTo>
                    <a:pt x="193" y="90"/>
                    <a:pt x="246" y="57"/>
                    <a:pt x="306" y="34"/>
                  </a:cubicBezTo>
                  <a:lnTo>
                    <a:pt x="306" y="34"/>
                  </a:lnTo>
                  <a:cubicBezTo>
                    <a:pt x="310" y="32"/>
                    <a:pt x="316" y="34"/>
                    <a:pt x="318" y="39"/>
                  </a:cubicBezTo>
                  <a:lnTo>
                    <a:pt x="318" y="39"/>
                  </a:lnTo>
                  <a:cubicBezTo>
                    <a:pt x="319" y="44"/>
                    <a:pt x="317" y="49"/>
                    <a:pt x="312" y="51"/>
                  </a:cubicBezTo>
                  <a:lnTo>
                    <a:pt x="312" y="51"/>
                  </a:lnTo>
                  <a:cubicBezTo>
                    <a:pt x="255" y="73"/>
                    <a:pt x="204" y="105"/>
                    <a:pt x="160" y="146"/>
                  </a:cubicBezTo>
                  <a:lnTo>
                    <a:pt x="160" y="146"/>
                  </a:lnTo>
                  <a:cubicBezTo>
                    <a:pt x="158" y="147"/>
                    <a:pt x="156" y="148"/>
                    <a:pt x="153" y="148"/>
                  </a:cubicBezTo>
                  <a:close/>
                  <a:moveTo>
                    <a:pt x="933" y="294"/>
                  </a:moveTo>
                  <a:lnTo>
                    <a:pt x="933" y="294"/>
                  </a:lnTo>
                  <a:cubicBezTo>
                    <a:pt x="929" y="294"/>
                    <a:pt x="926" y="292"/>
                    <a:pt x="925" y="289"/>
                  </a:cubicBezTo>
                  <a:lnTo>
                    <a:pt x="925" y="289"/>
                  </a:lnTo>
                  <a:cubicBezTo>
                    <a:pt x="900" y="234"/>
                    <a:pt x="864" y="185"/>
                    <a:pt x="819" y="144"/>
                  </a:cubicBezTo>
                  <a:lnTo>
                    <a:pt x="819" y="144"/>
                  </a:lnTo>
                  <a:cubicBezTo>
                    <a:pt x="815" y="141"/>
                    <a:pt x="815" y="135"/>
                    <a:pt x="818" y="131"/>
                  </a:cubicBezTo>
                  <a:lnTo>
                    <a:pt x="818" y="131"/>
                  </a:lnTo>
                  <a:cubicBezTo>
                    <a:pt x="822" y="127"/>
                    <a:pt x="828" y="127"/>
                    <a:pt x="831" y="130"/>
                  </a:cubicBezTo>
                  <a:lnTo>
                    <a:pt x="831" y="130"/>
                  </a:lnTo>
                  <a:cubicBezTo>
                    <a:pt x="878" y="174"/>
                    <a:pt x="915" y="224"/>
                    <a:pt x="941" y="281"/>
                  </a:cubicBezTo>
                  <a:lnTo>
                    <a:pt x="941" y="281"/>
                  </a:lnTo>
                  <a:cubicBezTo>
                    <a:pt x="943" y="286"/>
                    <a:pt x="941" y="291"/>
                    <a:pt x="936" y="293"/>
                  </a:cubicBezTo>
                  <a:lnTo>
                    <a:pt x="936" y="293"/>
                  </a:lnTo>
                  <a:cubicBezTo>
                    <a:pt x="935" y="293"/>
                    <a:pt x="934" y="294"/>
                    <a:pt x="933" y="294"/>
                  </a:cubicBezTo>
                  <a:close/>
                  <a:moveTo>
                    <a:pt x="9" y="475"/>
                  </a:moveTo>
                  <a:lnTo>
                    <a:pt x="9" y="475"/>
                  </a:lnTo>
                  <a:cubicBezTo>
                    <a:pt x="4" y="475"/>
                    <a:pt x="0" y="471"/>
                    <a:pt x="0" y="467"/>
                  </a:cubicBezTo>
                  <a:lnTo>
                    <a:pt x="0" y="465"/>
                  </a:lnTo>
                  <a:lnTo>
                    <a:pt x="0" y="465"/>
                  </a:lnTo>
                  <a:cubicBezTo>
                    <a:pt x="0" y="402"/>
                    <a:pt x="13" y="341"/>
                    <a:pt x="38" y="284"/>
                  </a:cubicBezTo>
                  <a:lnTo>
                    <a:pt x="38" y="284"/>
                  </a:lnTo>
                  <a:cubicBezTo>
                    <a:pt x="40" y="279"/>
                    <a:pt x="46" y="278"/>
                    <a:pt x="51" y="279"/>
                  </a:cubicBezTo>
                  <a:lnTo>
                    <a:pt x="51" y="279"/>
                  </a:lnTo>
                  <a:cubicBezTo>
                    <a:pt x="55" y="281"/>
                    <a:pt x="57" y="287"/>
                    <a:pt x="55" y="291"/>
                  </a:cubicBezTo>
                  <a:lnTo>
                    <a:pt x="55" y="291"/>
                  </a:lnTo>
                  <a:cubicBezTo>
                    <a:pt x="31" y="347"/>
                    <a:pt x="18" y="405"/>
                    <a:pt x="18" y="465"/>
                  </a:cubicBezTo>
                  <a:lnTo>
                    <a:pt x="18" y="467"/>
                  </a:lnTo>
                  <a:lnTo>
                    <a:pt x="18" y="467"/>
                  </a:lnTo>
                  <a:cubicBezTo>
                    <a:pt x="18" y="471"/>
                    <a:pt x="14" y="475"/>
                    <a:pt x="9" y="475"/>
                  </a:cubicBezTo>
                  <a:close/>
                  <a:moveTo>
                    <a:pt x="933" y="653"/>
                  </a:moveTo>
                  <a:lnTo>
                    <a:pt x="933" y="653"/>
                  </a:lnTo>
                  <a:cubicBezTo>
                    <a:pt x="932" y="653"/>
                    <a:pt x="931" y="653"/>
                    <a:pt x="930" y="653"/>
                  </a:cubicBezTo>
                  <a:lnTo>
                    <a:pt x="930" y="653"/>
                  </a:lnTo>
                  <a:cubicBezTo>
                    <a:pt x="925" y="650"/>
                    <a:pt x="923" y="645"/>
                    <a:pt x="925" y="640"/>
                  </a:cubicBezTo>
                  <a:lnTo>
                    <a:pt x="925" y="640"/>
                  </a:lnTo>
                  <a:cubicBezTo>
                    <a:pt x="950" y="585"/>
                    <a:pt x="963" y="526"/>
                    <a:pt x="963" y="465"/>
                  </a:cubicBezTo>
                  <a:lnTo>
                    <a:pt x="963" y="464"/>
                  </a:lnTo>
                  <a:lnTo>
                    <a:pt x="963" y="464"/>
                  </a:lnTo>
                  <a:cubicBezTo>
                    <a:pt x="963" y="459"/>
                    <a:pt x="967" y="454"/>
                    <a:pt x="972" y="454"/>
                  </a:cubicBezTo>
                  <a:lnTo>
                    <a:pt x="972" y="454"/>
                  </a:lnTo>
                  <a:cubicBezTo>
                    <a:pt x="977" y="454"/>
                    <a:pt x="981" y="459"/>
                    <a:pt x="981" y="464"/>
                  </a:cubicBezTo>
                  <a:lnTo>
                    <a:pt x="981" y="465"/>
                  </a:lnTo>
                  <a:lnTo>
                    <a:pt x="981" y="465"/>
                  </a:lnTo>
                  <a:cubicBezTo>
                    <a:pt x="981" y="528"/>
                    <a:pt x="967" y="590"/>
                    <a:pt x="942" y="648"/>
                  </a:cubicBezTo>
                  <a:lnTo>
                    <a:pt x="942" y="648"/>
                  </a:lnTo>
                  <a:cubicBezTo>
                    <a:pt x="940" y="651"/>
                    <a:pt x="937" y="653"/>
                    <a:pt x="933" y="653"/>
                  </a:cubicBezTo>
                  <a:close/>
                  <a:moveTo>
                    <a:pt x="155" y="802"/>
                  </a:moveTo>
                  <a:lnTo>
                    <a:pt x="155" y="802"/>
                  </a:lnTo>
                  <a:cubicBezTo>
                    <a:pt x="153" y="802"/>
                    <a:pt x="151" y="801"/>
                    <a:pt x="149" y="799"/>
                  </a:cubicBezTo>
                  <a:lnTo>
                    <a:pt x="149" y="799"/>
                  </a:lnTo>
                  <a:cubicBezTo>
                    <a:pt x="102" y="756"/>
                    <a:pt x="65" y="706"/>
                    <a:pt x="39" y="649"/>
                  </a:cubicBezTo>
                  <a:lnTo>
                    <a:pt x="39" y="649"/>
                  </a:lnTo>
                  <a:cubicBezTo>
                    <a:pt x="37" y="644"/>
                    <a:pt x="39" y="638"/>
                    <a:pt x="44" y="637"/>
                  </a:cubicBezTo>
                  <a:lnTo>
                    <a:pt x="44" y="637"/>
                  </a:lnTo>
                  <a:cubicBezTo>
                    <a:pt x="48" y="635"/>
                    <a:pt x="54" y="637"/>
                    <a:pt x="56" y="641"/>
                  </a:cubicBezTo>
                  <a:lnTo>
                    <a:pt x="56" y="641"/>
                  </a:lnTo>
                  <a:cubicBezTo>
                    <a:pt x="81" y="696"/>
                    <a:pt x="116" y="745"/>
                    <a:pt x="161" y="786"/>
                  </a:cubicBezTo>
                  <a:lnTo>
                    <a:pt x="161" y="786"/>
                  </a:lnTo>
                  <a:cubicBezTo>
                    <a:pt x="164" y="790"/>
                    <a:pt x="165" y="796"/>
                    <a:pt x="162" y="799"/>
                  </a:cubicBezTo>
                  <a:lnTo>
                    <a:pt x="162" y="799"/>
                  </a:lnTo>
                  <a:cubicBezTo>
                    <a:pt x="160" y="801"/>
                    <a:pt x="157" y="802"/>
                    <a:pt x="155" y="802"/>
                  </a:cubicBezTo>
                  <a:close/>
                  <a:moveTo>
                    <a:pt x="671" y="898"/>
                  </a:moveTo>
                  <a:lnTo>
                    <a:pt x="671" y="898"/>
                  </a:lnTo>
                  <a:cubicBezTo>
                    <a:pt x="667" y="898"/>
                    <a:pt x="664" y="895"/>
                    <a:pt x="662" y="892"/>
                  </a:cubicBezTo>
                  <a:lnTo>
                    <a:pt x="662" y="892"/>
                  </a:lnTo>
                  <a:cubicBezTo>
                    <a:pt x="661" y="887"/>
                    <a:pt x="663" y="882"/>
                    <a:pt x="668" y="880"/>
                  </a:cubicBezTo>
                  <a:lnTo>
                    <a:pt x="668" y="880"/>
                  </a:lnTo>
                  <a:cubicBezTo>
                    <a:pt x="725" y="859"/>
                    <a:pt x="776" y="827"/>
                    <a:pt x="820" y="786"/>
                  </a:cubicBezTo>
                  <a:lnTo>
                    <a:pt x="820" y="786"/>
                  </a:lnTo>
                  <a:cubicBezTo>
                    <a:pt x="824" y="782"/>
                    <a:pt x="830" y="782"/>
                    <a:pt x="833" y="786"/>
                  </a:cubicBezTo>
                  <a:lnTo>
                    <a:pt x="833" y="786"/>
                  </a:lnTo>
                  <a:cubicBezTo>
                    <a:pt x="837" y="790"/>
                    <a:pt x="836" y="796"/>
                    <a:pt x="832" y="799"/>
                  </a:cubicBezTo>
                  <a:lnTo>
                    <a:pt x="832" y="799"/>
                  </a:lnTo>
                  <a:cubicBezTo>
                    <a:pt x="787" y="842"/>
                    <a:pt x="733" y="875"/>
                    <a:pt x="674" y="897"/>
                  </a:cubicBezTo>
                  <a:lnTo>
                    <a:pt x="674" y="897"/>
                  </a:lnTo>
                  <a:cubicBezTo>
                    <a:pt x="673" y="898"/>
                    <a:pt x="672" y="898"/>
                    <a:pt x="671" y="898"/>
                  </a:cubicBezTo>
                  <a:close/>
                  <a:moveTo>
                    <a:pt x="491" y="931"/>
                  </a:moveTo>
                  <a:lnTo>
                    <a:pt x="491" y="931"/>
                  </a:lnTo>
                  <a:lnTo>
                    <a:pt x="491" y="931"/>
                  </a:lnTo>
                  <a:cubicBezTo>
                    <a:pt x="427" y="931"/>
                    <a:pt x="366" y="920"/>
                    <a:pt x="308" y="898"/>
                  </a:cubicBezTo>
                  <a:lnTo>
                    <a:pt x="308" y="898"/>
                  </a:lnTo>
                  <a:cubicBezTo>
                    <a:pt x="303" y="896"/>
                    <a:pt x="300" y="890"/>
                    <a:pt x="302" y="886"/>
                  </a:cubicBezTo>
                  <a:lnTo>
                    <a:pt x="302" y="886"/>
                  </a:lnTo>
                  <a:cubicBezTo>
                    <a:pt x="304" y="881"/>
                    <a:pt x="309" y="879"/>
                    <a:pt x="314" y="881"/>
                  </a:cubicBezTo>
                  <a:lnTo>
                    <a:pt x="314" y="881"/>
                  </a:lnTo>
                  <a:cubicBezTo>
                    <a:pt x="370" y="902"/>
                    <a:pt x="429" y="913"/>
                    <a:pt x="491" y="913"/>
                  </a:cubicBezTo>
                  <a:lnTo>
                    <a:pt x="491" y="913"/>
                  </a:lnTo>
                  <a:cubicBezTo>
                    <a:pt x="495" y="913"/>
                    <a:pt x="500" y="917"/>
                    <a:pt x="500" y="922"/>
                  </a:cubicBezTo>
                  <a:lnTo>
                    <a:pt x="500" y="922"/>
                  </a:lnTo>
                  <a:cubicBezTo>
                    <a:pt x="500" y="927"/>
                    <a:pt x="496" y="931"/>
                    <a:pt x="491" y="931"/>
                  </a:cubicBezTo>
                  <a:close/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485DF0CD-6249-A24A-9D0D-AC11E88F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7320" y="10697642"/>
              <a:ext cx="1071146" cy="1010721"/>
            </a:xfrm>
            <a:custGeom>
              <a:avLst/>
              <a:gdLst>
                <a:gd name="T0" fmla="*/ 336 w 859"/>
                <a:gd name="T1" fmla="*/ 31 h 810"/>
                <a:gd name="T2" fmla="*/ 327 w 859"/>
                <a:gd name="T3" fmla="*/ 24 h 810"/>
                <a:gd name="T4" fmla="*/ 335 w 859"/>
                <a:gd name="T5" fmla="*/ 13 h 810"/>
                <a:gd name="T6" fmla="*/ 521 w 859"/>
                <a:gd name="T7" fmla="*/ 12 h 810"/>
                <a:gd name="T8" fmla="*/ 527 w 859"/>
                <a:gd name="T9" fmla="*/ 23 h 810"/>
                <a:gd name="T10" fmla="*/ 517 w 859"/>
                <a:gd name="T11" fmla="*/ 30 h 810"/>
                <a:gd name="T12" fmla="*/ 338 w 859"/>
                <a:gd name="T13" fmla="*/ 31 h 810"/>
                <a:gd name="T14" fmla="*/ 805 w 859"/>
                <a:gd name="T15" fmla="*/ 242 h 810"/>
                <a:gd name="T16" fmla="*/ 797 w 859"/>
                <a:gd name="T17" fmla="*/ 237 h 810"/>
                <a:gd name="T18" fmla="*/ 680 w 859"/>
                <a:gd name="T19" fmla="*/ 102 h 810"/>
                <a:gd name="T20" fmla="*/ 678 w 859"/>
                <a:gd name="T21" fmla="*/ 90 h 810"/>
                <a:gd name="T22" fmla="*/ 691 w 859"/>
                <a:gd name="T23" fmla="*/ 88 h 810"/>
                <a:gd name="T24" fmla="*/ 813 w 859"/>
                <a:gd name="T25" fmla="*/ 228 h 810"/>
                <a:gd name="T26" fmla="*/ 809 w 859"/>
                <a:gd name="T27" fmla="*/ 240 h 810"/>
                <a:gd name="T28" fmla="*/ 805 w 859"/>
                <a:gd name="T29" fmla="*/ 242 h 810"/>
                <a:gd name="T30" fmla="*/ 52 w 859"/>
                <a:gd name="T31" fmla="*/ 244 h 810"/>
                <a:gd name="T32" fmla="*/ 47 w 859"/>
                <a:gd name="T33" fmla="*/ 243 h 810"/>
                <a:gd name="T34" fmla="*/ 43 w 859"/>
                <a:gd name="T35" fmla="*/ 231 h 810"/>
                <a:gd name="T36" fmla="*/ 165 w 859"/>
                <a:gd name="T37" fmla="*/ 89 h 810"/>
                <a:gd name="T38" fmla="*/ 178 w 859"/>
                <a:gd name="T39" fmla="*/ 91 h 810"/>
                <a:gd name="T40" fmla="*/ 175 w 859"/>
                <a:gd name="T41" fmla="*/ 104 h 810"/>
                <a:gd name="T42" fmla="*/ 59 w 859"/>
                <a:gd name="T43" fmla="*/ 239 h 810"/>
                <a:gd name="T44" fmla="*/ 806 w 859"/>
                <a:gd name="T45" fmla="*/ 596 h 810"/>
                <a:gd name="T46" fmla="*/ 801 w 859"/>
                <a:gd name="T47" fmla="*/ 595 h 810"/>
                <a:gd name="T48" fmla="*/ 798 w 859"/>
                <a:gd name="T49" fmla="*/ 583 h 810"/>
                <a:gd name="T50" fmla="*/ 840 w 859"/>
                <a:gd name="T51" fmla="*/ 410 h 810"/>
                <a:gd name="T52" fmla="*/ 840 w 859"/>
                <a:gd name="T53" fmla="*/ 409 h 810"/>
                <a:gd name="T54" fmla="*/ 849 w 859"/>
                <a:gd name="T55" fmla="*/ 400 h 810"/>
                <a:gd name="T56" fmla="*/ 858 w 859"/>
                <a:gd name="T57" fmla="*/ 409 h 810"/>
                <a:gd name="T58" fmla="*/ 858 w 859"/>
                <a:gd name="T59" fmla="*/ 410 h 810"/>
                <a:gd name="T60" fmla="*/ 813 w 859"/>
                <a:gd name="T61" fmla="*/ 592 h 810"/>
                <a:gd name="T62" fmla="*/ 52 w 859"/>
                <a:gd name="T63" fmla="*/ 597 h 810"/>
                <a:gd name="T64" fmla="*/ 44 w 859"/>
                <a:gd name="T65" fmla="*/ 592 h 810"/>
                <a:gd name="T66" fmla="*/ 0 w 859"/>
                <a:gd name="T67" fmla="*/ 412 h 810"/>
                <a:gd name="T68" fmla="*/ 8 w 859"/>
                <a:gd name="T69" fmla="*/ 403 h 810"/>
                <a:gd name="T70" fmla="*/ 8 w 859"/>
                <a:gd name="T71" fmla="*/ 403 h 810"/>
                <a:gd name="T72" fmla="*/ 17 w 859"/>
                <a:gd name="T73" fmla="*/ 412 h 810"/>
                <a:gd name="T74" fmla="*/ 60 w 859"/>
                <a:gd name="T75" fmla="*/ 584 h 810"/>
                <a:gd name="T76" fmla="*/ 56 w 859"/>
                <a:gd name="T77" fmla="*/ 596 h 810"/>
                <a:gd name="T78" fmla="*/ 521 w 859"/>
                <a:gd name="T79" fmla="*/ 809 h 810"/>
                <a:gd name="T80" fmla="*/ 512 w 859"/>
                <a:gd name="T81" fmla="*/ 802 h 810"/>
                <a:gd name="T82" fmla="*/ 519 w 859"/>
                <a:gd name="T83" fmla="*/ 791 h 810"/>
                <a:gd name="T84" fmla="*/ 681 w 859"/>
                <a:gd name="T85" fmla="*/ 718 h 810"/>
                <a:gd name="T86" fmla="*/ 694 w 859"/>
                <a:gd name="T87" fmla="*/ 720 h 810"/>
                <a:gd name="T88" fmla="*/ 692 w 859"/>
                <a:gd name="T89" fmla="*/ 733 h 810"/>
                <a:gd name="T90" fmla="*/ 523 w 859"/>
                <a:gd name="T91" fmla="*/ 808 h 810"/>
                <a:gd name="T92" fmla="*/ 521 w 859"/>
                <a:gd name="T93" fmla="*/ 809 h 810"/>
                <a:gd name="T94" fmla="*/ 338 w 859"/>
                <a:gd name="T95" fmla="*/ 809 h 810"/>
                <a:gd name="T96" fmla="*/ 336 w 859"/>
                <a:gd name="T97" fmla="*/ 809 h 810"/>
                <a:gd name="T98" fmla="*/ 166 w 859"/>
                <a:gd name="T99" fmla="*/ 733 h 810"/>
                <a:gd name="T100" fmla="*/ 164 w 859"/>
                <a:gd name="T101" fmla="*/ 720 h 810"/>
                <a:gd name="T102" fmla="*/ 177 w 859"/>
                <a:gd name="T103" fmla="*/ 719 h 810"/>
                <a:gd name="T104" fmla="*/ 340 w 859"/>
                <a:gd name="T105" fmla="*/ 791 h 810"/>
                <a:gd name="T106" fmla="*/ 347 w 859"/>
                <a:gd name="T107" fmla="*/ 802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10">
                  <a:moveTo>
                    <a:pt x="336" y="31"/>
                  </a:moveTo>
                  <a:lnTo>
                    <a:pt x="336" y="31"/>
                  </a:lnTo>
                  <a:cubicBezTo>
                    <a:pt x="332" y="31"/>
                    <a:pt x="329" y="28"/>
                    <a:pt x="327" y="24"/>
                  </a:cubicBezTo>
                  <a:lnTo>
                    <a:pt x="327" y="24"/>
                  </a:lnTo>
                  <a:cubicBezTo>
                    <a:pt x="326" y="19"/>
                    <a:pt x="330" y="14"/>
                    <a:pt x="335" y="13"/>
                  </a:cubicBezTo>
                  <a:lnTo>
                    <a:pt x="335" y="13"/>
                  </a:lnTo>
                  <a:cubicBezTo>
                    <a:pt x="395" y="0"/>
                    <a:pt x="460" y="0"/>
                    <a:pt x="521" y="12"/>
                  </a:cubicBezTo>
                  <a:lnTo>
                    <a:pt x="521" y="12"/>
                  </a:lnTo>
                  <a:cubicBezTo>
                    <a:pt x="525" y="14"/>
                    <a:pt x="529" y="18"/>
                    <a:pt x="527" y="23"/>
                  </a:cubicBezTo>
                  <a:lnTo>
                    <a:pt x="527" y="23"/>
                  </a:lnTo>
                  <a:cubicBezTo>
                    <a:pt x="527" y="28"/>
                    <a:pt x="522" y="31"/>
                    <a:pt x="517" y="30"/>
                  </a:cubicBezTo>
                  <a:lnTo>
                    <a:pt x="517" y="30"/>
                  </a:lnTo>
                  <a:cubicBezTo>
                    <a:pt x="458" y="18"/>
                    <a:pt x="397" y="18"/>
                    <a:pt x="338" y="31"/>
                  </a:cubicBezTo>
                  <a:lnTo>
                    <a:pt x="338" y="31"/>
                  </a:lnTo>
                  <a:cubicBezTo>
                    <a:pt x="338" y="31"/>
                    <a:pt x="337" y="31"/>
                    <a:pt x="336" y="31"/>
                  </a:cubicBezTo>
                  <a:close/>
                  <a:moveTo>
                    <a:pt x="805" y="242"/>
                  </a:moveTo>
                  <a:lnTo>
                    <a:pt x="805" y="242"/>
                  </a:lnTo>
                  <a:cubicBezTo>
                    <a:pt x="801" y="242"/>
                    <a:pt x="798" y="240"/>
                    <a:pt x="797" y="237"/>
                  </a:cubicBezTo>
                  <a:lnTo>
                    <a:pt x="797" y="237"/>
                  </a:lnTo>
                  <a:cubicBezTo>
                    <a:pt x="770" y="185"/>
                    <a:pt x="729" y="138"/>
                    <a:pt x="680" y="102"/>
                  </a:cubicBezTo>
                  <a:lnTo>
                    <a:pt x="680" y="102"/>
                  </a:lnTo>
                  <a:cubicBezTo>
                    <a:pt x="676" y="99"/>
                    <a:pt x="675" y="94"/>
                    <a:pt x="678" y="90"/>
                  </a:cubicBezTo>
                  <a:lnTo>
                    <a:pt x="678" y="90"/>
                  </a:lnTo>
                  <a:cubicBezTo>
                    <a:pt x="681" y="86"/>
                    <a:pt x="687" y="85"/>
                    <a:pt x="691" y="88"/>
                  </a:cubicBezTo>
                  <a:lnTo>
                    <a:pt x="691" y="88"/>
                  </a:lnTo>
                  <a:cubicBezTo>
                    <a:pt x="742" y="125"/>
                    <a:pt x="784" y="174"/>
                    <a:pt x="813" y="228"/>
                  </a:cubicBezTo>
                  <a:lnTo>
                    <a:pt x="813" y="228"/>
                  </a:lnTo>
                  <a:cubicBezTo>
                    <a:pt x="816" y="233"/>
                    <a:pt x="813" y="239"/>
                    <a:pt x="809" y="240"/>
                  </a:cubicBezTo>
                  <a:lnTo>
                    <a:pt x="809" y="240"/>
                  </a:lnTo>
                  <a:cubicBezTo>
                    <a:pt x="807" y="241"/>
                    <a:pt x="806" y="242"/>
                    <a:pt x="805" y="242"/>
                  </a:cubicBezTo>
                  <a:close/>
                  <a:moveTo>
                    <a:pt x="52" y="244"/>
                  </a:moveTo>
                  <a:lnTo>
                    <a:pt x="52" y="244"/>
                  </a:lnTo>
                  <a:cubicBezTo>
                    <a:pt x="50" y="244"/>
                    <a:pt x="48" y="243"/>
                    <a:pt x="47" y="243"/>
                  </a:cubicBezTo>
                  <a:lnTo>
                    <a:pt x="47" y="243"/>
                  </a:lnTo>
                  <a:cubicBezTo>
                    <a:pt x="43" y="240"/>
                    <a:pt x="41" y="235"/>
                    <a:pt x="43" y="231"/>
                  </a:cubicBezTo>
                  <a:lnTo>
                    <a:pt x="43" y="231"/>
                  </a:lnTo>
                  <a:cubicBezTo>
                    <a:pt x="72" y="176"/>
                    <a:pt x="114" y="127"/>
                    <a:pt x="165" y="89"/>
                  </a:cubicBezTo>
                  <a:lnTo>
                    <a:pt x="165" y="89"/>
                  </a:lnTo>
                  <a:cubicBezTo>
                    <a:pt x="168" y="86"/>
                    <a:pt x="174" y="87"/>
                    <a:pt x="178" y="91"/>
                  </a:cubicBezTo>
                  <a:lnTo>
                    <a:pt x="178" y="91"/>
                  </a:lnTo>
                  <a:cubicBezTo>
                    <a:pt x="180" y="95"/>
                    <a:pt x="179" y="101"/>
                    <a:pt x="175" y="104"/>
                  </a:cubicBezTo>
                  <a:lnTo>
                    <a:pt x="175" y="104"/>
                  </a:lnTo>
                  <a:cubicBezTo>
                    <a:pt x="127" y="140"/>
                    <a:pt x="87" y="187"/>
                    <a:pt x="59" y="239"/>
                  </a:cubicBezTo>
                  <a:lnTo>
                    <a:pt x="59" y="239"/>
                  </a:lnTo>
                  <a:cubicBezTo>
                    <a:pt x="58" y="242"/>
                    <a:pt x="54" y="244"/>
                    <a:pt x="52" y="244"/>
                  </a:cubicBezTo>
                  <a:close/>
                  <a:moveTo>
                    <a:pt x="806" y="596"/>
                  </a:moveTo>
                  <a:lnTo>
                    <a:pt x="806" y="596"/>
                  </a:lnTo>
                  <a:cubicBezTo>
                    <a:pt x="804" y="596"/>
                    <a:pt x="803" y="596"/>
                    <a:pt x="801" y="595"/>
                  </a:cubicBezTo>
                  <a:lnTo>
                    <a:pt x="801" y="595"/>
                  </a:lnTo>
                  <a:cubicBezTo>
                    <a:pt x="797" y="593"/>
                    <a:pt x="795" y="588"/>
                    <a:pt x="798" y="583"/>
                  </a:cubicBezTo>
                  <a:lnTo>
                    <a:pt x="798" y="583"/>
                  </a:lnTo>
                  <a:cubicBezTo>
                    <a:pt x="826" y="529"/>
                    <a:pt x="840" y="472"/>
                    <a:pt x="840" y="410"/>
                  </a:cubicBezTo>
                  <a:lnTo>
                    <a:pt x="840" y="409"/>
                  </a:lnTo>
                  <a:lnTo>
                    <a:pt x="840" y="409"/>
                  </a:lnTo>
                  <a:cubicBezTo>
                    <a:pt x="840" y="404"/>
                    <a:pt x="844" y="400"/>
                    <a:pt x="849" y="400"/>
                  </a:cubicBezTo>
                  <a:lnTo>
                    <a:pt x="849" y="400"/>
                  </a:lnTo>
                  <a:lnTo>
                    <a:pt x="849" y="400"/>
                  </a:lnTo>
                  <a:cubicBezTo>
                    <a:pt x="854" y="400"/>
                    <a:pt x="858" y="404"/>
                    <a:pt x="858" y="409"/>
                  </a:cubicBezTo>
                  <a:lnTo>
                    <a:pt x="858" y="410"/>
                  </a:lnTo>
                  <a:lnTo>
                    <a:pt x="858" y="410"/>
                  </a:lnTo>
                  <a:cubicBezTo>
                    <a:pt x="858" y="474"/>
                    <a:pt x="843" y="535"/>
                    <a:pt x="813" y="592"/>
                  </a:cubicBezTo>
                  <a:lnTo>
                    <a:pt x="813" y="592"/>
                  </a:lnTo>
                  <a:cubicBezTo>
                    <a:pt x="812" y="594"/>
                    <a:pt x="809" y="596"/>
                    <a:pt x="806" y="596"/>
                  </a:cubicBezTo>
                  <a:close/>
                  <a:moveTo>
                    <a:pt x="52" y="597"/>
                  </a:moveTo>
                  <a:lnTo>
                    <a:pt x="52" y="597"/>
                  </a:lnTo>
                  <a:cubicBezTo>
                    <a:pt x="49" y="597"/>
                    <a:pt x="46" y="595"/>
                    <a:pt x="44" y="592"/>
                  </a:cubicBezTo>
                  <a:lnTo>
                    <a:pt x="44" y="592"/>
                  </a:lnTo>
                  <a:cubicBezTo>
                    <a:pt x="15" y="536"/>
                    <a:pt x="0" y="475"/>
                    <a:pt x="0" y="412"/>
                  </a:cubicBezTo>
                  <a:lnTo>
                    <a:pt x="0" y="412"/>
                  </a:lnTo>
                  <a:cubicBezTo>
                    <a:pt x="0" y="407"/>
                    <a:pt x="3" y="403"/>
                    <a:pt x="8" y="403"/>
                  </a:cubicBezTo>
                  <a:lnTo>
                    <a:pt x="8" y="403"/>
                  </a:lnTo>
                  <a:lnTo>
                    <a:pt x="8" y="403"/>
                  </a:lnTo>
                  <a:cubicBezTo>
                    <a:pt x="14" y="403"/>
                    <a:pt x="17" y="407"/>
                    <a:pt x="17" y="412"/>
                  </a:cubicBezTo>
                  <a:lnTo>
                    <a:pt x="17" y="412"/>
                  </a:lnTo>
                  <a:cubicBezTo>
                    <a:pt x="17" y="472"/>
                    <a:pt x="32" y="530"/>
                    <a:pt x="60" y="584"/>
                  </a:cubicBezTo>
                  <a:lnTo>
                    <a:pt x="60" y="584"/>
                  </a:lnTo>
                  <a:cubicBezTo>
                    <a:pt x="63" y="588"/>
                    <a:pt x="61" y="594"/>
                    <a:pt x="56" y="596"/>
                  </a:cubicBezTo>
                  <a:lnTo>
                    <a:pt x="56" y="596"/>
                  </a:lnTo>
                  <a:cubicBezTo>
                    <a:pt x="55" y="597"/>
                    <a:pt x="53" y="597"/>
                    <a:pt x="52" y="597"/>
                  </a:cubicBezTo>
                  <a:close/>
                  <a:moveTo>
                    <a:pt x="521" y="809"/>
                  </a:moveTo>
                  <a:lnTo>
                    <a:pt x="521" y="809"/>
                  </a:lnTo>
                  <a:cubicBezTo>
                    <a:pt x="516" y="809"/>
                    <a:pt x="513" y="806"/>
                    <a:pt x="512" y="802"/>
                  </a:cubicBezTo>
                  <a:lnTo>
                    <a:pt x="512" y="802"/>
                  </a:lnTo>
                  <a:cubicBezTo>
                    <a:pt x="510" y="797"/>
                    <a:pt x="514" y="792"/>
                    <a:pt x="519" y="791"/>
                  </a:cubicBezTo>
                  <a:lnTo>
                    <a:pt x="519" y="791"/>
                  </a:lnTo>
                  <a:cubicBezTo>
                    <a:pt x="577" y="779"/>
                    <a:pt x="634" y="754"/>
                    <a:pt x="681" y="718"/>
                  </a:cubicBezTo>
                  <a:lnTo>
                    <a:pt x="681" y="718"/>
                  </a:lnTo>
                  <a:cubicBezTo>
                    <a:pt x="686" y="715"/>
                    <a:pt x="691" y="716"/>
                    <a:pt x="694" y="720"/>
                  </a:cubicBezTo>
                  <a:lnTo>
                    <a:pt x="694" y="720"/>
                  </a:lnTo>
                  <a:cubicBezTo>
                    <a:pt x="697" y="724"/>
                    <a:pt x="696" y="730"/>
                    <a:pt x="692" y="733"/>
                  </a:cubicBezTo>
                  <a:lnTo>
                    <a:pt x="692" y="733"/>
                  </a:lnTo>
                  <a:cubicBezTo>
                    <a:pt x="642" y="769"/>
                    <a:pt x="583" y="796"/>
                    <a:pt x="523" y="808"/>
                  </a:cubicBezTo>
                  <a:lnTo>
                    <a:pt x="523" y="808"/>
                  </a:lnTo>
                  <a:cubicBezTo>
                    <a:pt x="522" y="808"/>
                    <a:pt x="521" y="809"/>
                    <a:pt x="521" y="809"/>
                  </a:cubicBezTo>
                  <a:close/>
                  <a:moveTo>
                    <a:pt x="338" y="809"/>
                  </a:moveTo>
                  <a:lnTo>
                    <a:pt x="338" y="809"/>
                  </a:lnTo>
                  <a:cubicBezTo>
                    <a:pt x="337" y="809"/>
                    <a:pt x="336" y="809"/>
                    <a:pt x="336" y="809"/>
                  </a:cubicBezTo>
                  <a:lnTo>
                    <a:pt x="336" y="809"/>
                  </a:lnTo>
                  <a:cubicBezTo>
                    <a:pt x="275" y="796"/>
                    <a:pt x="216" y="770"/>
                    <a:pt x="166" y="733"/>
                  </a:cubicBezTo>
                  <a:lnTo>
                    <a:pt x="166" y="733"/>
                  </a:lnTo>
                  <a:cubicBezTo>
                    <a:pt x="162" y="730"/>
                    <a:pt x="161" y="725"/>
                    <a:pt x="164" y="720"/>
                  </a:cubicBezTo>
                  <a:lnTo>
                    <a:pt x="164" y="720"/>
                  </a:lnTo>
                  <a:cubicBezTo>
                    <a:pt x="167" y="716"/>
                    <a:pt x="173" y="716"/>
                    <a:pt x="177" y="719"/>
                  </a:cubicBezTo>
                  <a:lnTo>
                    <a:pt x="177" y="719"/>
                  </a:lnTo>
                  <a:cubicBezTo>
                    <a:pt x="225" y="754"/>
                    <a:pt x="281" y="779"/>
                    <a:pt x="340" y="791"/>
                  </a:cubicBezTo>
                  <a:lnTo>
                    <a:pt x="340" y="791"/>
                  </a:lnTo>
                  <a:cubicBezTo>
                    <a:pt x="345" y="792"/>
                    <a:pt x="347" y="797"/>
                    <a:pt x="347" y="802"/>
                  </a:cubicBezTo>
                  <a:lnTo>
                    <a:pt x="347" y="802"/>
                  </a:lnTo>
                  <a:cubicBezTo>
                    <a:pt x="346" y="806"/>
                    <a:pt x="342" y="809"/>
                    <a:pt x="338" y="809"/>
                  </a:cubicBezTo>
                  <a:close/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515BB2FF-C02E-E24C-8047-E796041C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5529" y="10697642"/>
              <a:ext cx="1071142" cy="1010721"/>
            </a:xfrm>
            <a:custGeom>
              <a:avLst/>
              <a:gdLst>
                <a:gd name="T0" fmla="*/ 336 w 860"/>
                <a:gd name="T1" fmla="*/ 31 h 810"/>
                <a:gd name="T2" fmla="*/ 328 w 860"/>
                <a:gd name="T3" fmla="*/ 24 h 810"/>
                <a:gd name="T4" fmla="*/ 335 w 860"/>
                <a:gd name="T5" fmla="*/ 13 h 810"/>
                <a:gd name="T6" fmla="*/ 521 w 860"/>
                <a:gd name="T7" fmla="*/ 12 h 810"/>
                <a:gd name="T8" fmla="*/ 528 w 860"/>
                <a:gd name="T9" fmla="*/ 23 h 810"/>
                <a:gd name="T10" fmla="*/ 517 w 860"/>
                <a:gd name="T11" fmla="*/ 30 h 810"/>
                <a:gd name="T12" fmla="*/ 339 w 860"/>
                <a:gd name="T13" fmla="*/ 31 h 810"/>
                <a:gd name="T14" fmla="*/ 805 w 860"/>
                <a:gd name="T15" fmla="*/ 242 h 810"/>
                <a:gd name="T16" fmla="*/ 798 w 860"/>
                <a:gd name="T17" fmla="*/ 237 h 810"/>
                <a:gd name="T18" fmla="*/ 681 w 860"/>
                <a:gd name="T19" fmla="*/ 102 h 810"/>
                <a:gd name="T20" fmla="*/ 678 w 860"/>
                <a:gd name="T21" fmla="*/ 90 h 810"/>
                <a:gd name="T22" fmla="*/ 691 w 860"/>
                <a:gd name="T23" fmla="*/ 88 h 810"/>
                <a:gd name="T24" fmla="*/ 813 w 860"/>
                <a:gd name="T25" fmla="*/ 228 h 810"/>
                <a:gd name="T26" fmla="*/ 810 w 860"/>
                <a:gd name="T27" fmla="*/ 240 h 810"/>
                <a:gd name="T28" fmla="*/ 805 w 860"/>
                <a:gd name="T29" fmla="*/ 242 h 810"/>
                <a:gd name="T30" fmla="*/ 52 w 860"/>
                <a:gd name="T31" fmla="*/ 244 h 810"/>
                <a:gd name="T32" fmla="*/ 48 w 860"/>
                <a:gd name="T33" fmla="*/ 243 h 810"/>
                <a:gd name="T34" fmla="*/ 44 w 860"/>
                <a:gd name="T35" fmla="*/ 231 h 810"/>
                <a:gd name="T36" fmla="*/ 165 w 860"/>
                <a:gd name="T37" fmla="*/ 89 h 810"/>
                <a:gd name="T38" fmla="*/ 178 w 860"/>
                <a:gd name="T39" fmla="*/ 91 h 810"/>
                <a:gd name="T40" fmla="*/ 176 w 860"/>
                <a:gd name="T41" fmla="*/ 104 h 810"/>
                <a:gd name="T42" fmla="*/ 60 w 860"/>
                <a:gd name="T43" fmla="*/ 239 h 810"/>
                <a:gd name="T44" fmla="*/ 806 w 860"/>
                <a:gd name="T45" fmla="*/ 596 h 810"/>
                <a:gd name="T46" fmla="*/ 802 w 860"/>
                <a:gd name="T47" fmla="*/ 595 h 810"/>
                <a:gd name="T48" fmla="*/ 798 w 860"/>
                <a:gd name="T49" fmla="*/ 583 h 810"/>
                <a:gd name="T50" fmla="*/ 840 w 860"/>
                <a:gd name="T51" fmla="*/ 410 h 810"/>
                <a:gd name="T52" fmla="*/ 840 w 860"/>
                <a:gd name="T53" fmla="*/ 409 h 810"/>
                <a:gd name="T54" fmla="*/ 850 w 860"/>
                <a:gd name="T55" fmla="*/ 400 h 810"/>
                <a:gd name="T56" fmla="*/ 859 w 860"/>
                <a:gd name="T57" fmla="*/ 410 h 810"/>
                <a:gd name="T58" fmla="*/ 814 w 860"/>
                <a:gd name="T59" fmla="*/ 592 h 810"/>
                <a:gd name="T60" fmla="*/ 806 w 860"/>
                <a:gd name="T61" fmla="*/ 596 h 810"/>
                <a:gd name="T62" fmla="*/ 53 w 860"/>
                <a:gd name="T63" fmla="*/ 597 h 810"/>
                <a:gd name="T64" fmla="*/ 45 w 860"/>
                <a:gd name="T65" fmla="*/ 592 h 810"/>
                <a:gd name="T66" fmla="*/ 0 w 860"/>
                <a:gd name="T67" fmla="*/ 412 h 810"/>
                <a:gd name="T68" fmla="*/ 9 w 860"/>
                <a:gd name="T69" fmla="*/ 403 h 810"/>
                <a:gd name="T70" fmla="*/ 18 w 860"/>
                <a:gd name="T71" fmla="*/ 412 h 810"/>
                <a:gd name="T72" fmla="*/ 61 w 860"/>
                <a:gd name="T73" fmla="*/ 584 h 810"/>
                <a:gd name="T74" fmla="*/ 57 w 860"/>
                <a:gd name="T75" fmla="*/ 596 h 810"/>
                <a:gd name="T76" fmla="*/ 53 w 860"/>
                <a:gd name="T77" fmla="*/ 597 h 810"/>
                <a:gd name="T78" fmla="*/ 521 w 860"/>
                <a:gd name="T79" fmla="*/ 809 h 810"/>
                <a:gd name="T80" fmla="*/ 512 w 860"/>
                <a:gd name="T81" fmla="*/ 802 h 810"/>
                <a:gd name="T82" fmla="*/ 519 w 860"/>
                <a:gd name="T83" fmla="*/ 791 h 810"/>
                <a:gd name="T84" fmla="*/ 682 w 860"/>
                <a:gd name="T85" fmla="*/ 718 h 810"/>
                <a:gd name="T86" fmla="*/ 695 w 860"/>
                <a:gd name="T87" fmla="*/ 720 h 810"/>
                <a:gd name="T88" fmla="*/ 692 w 860"/>
                <a:gd name="T89" fmla="*/ 733 h 810"/>
                <a:gd name="T90" fmla="*/ 523 w 860"/>
                <a:gd name="T91" fmla="*/ 808 h 810"/>
                <a:gd name="T92" fmla="*/ 521 w 860"/>
                <a:gd name="T93" fmla="*/ 809 h 810"/>
                <a:gd name="T94" fmla="*/ 338 w 860"/>
                <a:gd name="T95" fmla="*/ 809 h 810"/>
                <a:gd name="T96" fmla="*/ 336 w 860"/>
                <a:gd name="T97" fmla="*/ 809 h 810"/>
                <a:gd name="T98" fmla="*/ 166 w 860"/>
                <a:gd name="T99" fmla="*/ 733 h 810"/>
                <a:gd name="T100" fmla="*/ 165 w 860"/>
                <a:gd name="T101" fmla="*/ 720 h 810"/>
                <a:gd name="T102" fmla="*/ 178 w 860"/>
                <a:gd name="T103" fmla="*/ 719 h 810"/>
                <a:gd name="T104" fmla="*/ 340 w 860"/>
                <a:gd name="T105" fmla="*/ 791 h 810"/>
                <a:gd name="T106" fmla="*/ 347 w 860"/>
                <a:gd name="T107" fmla="*/ 802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0" h="810">
                  <a:moveTo>
                    <a:pt x="336" y="31"/>
                  </a:moveTo>
                  <a:lnTo>
                    <a:pt x="336" y="31"/>
                  </a:lnTo>
                  <a:cubicBezTo>
                    <a:pt x="333" y="31"/>
                    <a:pt x="329" y="28"/>
                    <a:pt x="328" y="24"/>
                  </a:cubicBezTo>
                  <a:lnTo>
                    <a:pt x="328" y="24"/>
                  </a:lnTo>
                  <a:cubicBezTo>
                    <a:pt x="327" y="19"/>
                    <a:pt x="330" y="14"/>
                    <a:pt x="335" y="13"/>
                  </a:cubicBezTo>
                  <a:lnTo>
                    <a:pt x="335" y="13"/>
                  </a:lnTo>
                  <a:cubicBezTo>
                    <a:pt x="396" y="0"/>
                    <a:pt x="460" y="0"/>
                    <a:pt x="521" y="12"/>
                  </a:cubicBezTo>
                  <a:lnTo>
                    <a:pt x="521" y="12"/>
                  </a:lnTo>
                  <a:cubicBezTo>
                    <a:pt x="526" y="14"/>
                    <a:pt x="529" y="18"/>
                    <a:pt x="528" y="23"/>
                  </a:cubicBezTo>
                  <a:lnTo>
                    <a:pt x="528" y="23"/>
                  </a:lnTo>
                  <a:cubicBezTo>
                    <a:pt x="527" y="28"/>
                    <a:pt x="522" y="31"/>
                    <a:pt x="517" y="30"/>
                  </a:cubicBezTo>
                  <a:lnTo>
                    <a:pt x="517" y="30"/>
                  </a:lnTo>
                  <a:cubicBezTo>
                    <a:pt x="459" y="18"/>
                    <a:pt x="397" y="18"/>
                    <a:pt x="339" y="31"/>
                  </a:cubicBezTo>
                  <a:lnTo>
                    <a:pt x="339" y="31"/>
                  </a:lnTo>
                  <a:cubicBezTo>
                    <a:pt x="338" y="31"/>
                    <a:pt x="337" y="31"/>
                    <a:pt x="336" y="31"/>
                  </a:cubicBezTo>
                  <a:close/>
                  <a:moveTo>
                    <a:pt x="805" y="242"/>
                  </a:moveTo>
                  <a:lnTo>
                    <a:pt x="805" y="242"/>
                  </a:lnTo>
                  <a:cubicBezTo>
                    <a:pt x="802" y="242"/>
                    <a:pt x="799" y="240"/>
                    <a:pt x="798" y="237"/>
                  </a:cubicBezTo>
                  <a:lnTo>
                    <a:pt x="798" y="237"/>
                  </a:lnTo>
                  <a:cubicBezTo>
                    <a:pt x="770" y="185"/>
                    <a:pt x="730" y="138"/>
                    <a:pt x="681" y="102"/>
                  </a:cubicBezTo>
                  <a:lnTo>
                    <a:pt x="681" y="102"/>
                  </a:lnTo>
                  <a:cubicBezTo>
                    <a:pt x="677" y="99"/>
                    <a:pt x="676" y="94"/>
                    <a:pt x="678" y="90"/>
                  </a:cubicBezTo>
                  <a:lnTo>
                    <a:pt x="678" y="90"/>
                  </a:lnTo>
                  <a:cubicBezTo>
                    <a:pt x="681" y="86"/>
                    <a:pt x="688" y="85"/>
                    <a:pt x="691" y="88"/>
                  </a:cubicBezTo>
                  <a:lnTo>
                    <a:pt x="691" y="88"/>
                  </a:lnTo>
                  <a:cubicBezTo>
                    <a:pt x="742" y="125"/>
                    <a:pt x="785" y="174"/>
                    <a:pt x="813" y="228"/>
                  </a:cubicBezTo>
                  <a:lnTo>
                    <a:pt x="813" y="228"/>
                  </a:lnTo>
                  <a:cubicBezTo>
                    <a:pt x="816" y="233"/>
                    <a:pt x="814" y="239"/>
                    <a:pt x="810" y="240"/>
                  </a:cubicBezTo>
                  <a:lnTo>
                    <a:pt x="810" y="240"/>
                  </a:lnTo>
                  <a:cubicBezTo>
                    <a:pt x="808" y="241"/>
                    <a:pt x="807" y="242"/>
                    <a:pt x="805" y="242"/>
                  </a:cubicBezTo>
                  <a:close/>
                  <a:moveTo>
                    <a:pt x="52" y="244"/>
                  </a:moveTo>
                  <a:lnTo>
                    <a:pt x="52" y="244"/>
                  </a:lnTo>
                  <a:cubicBezTo>
                    <a:pt x="50" y="244"/>
                    <a:pt x="49" y="243"/>
                    <a:pt x="48" y="243"/>
                  </a:cubicBezTo>
                  <a:lnTo>
                    <a:pt x="48" y="243"/>
                  </a:lnTo>
                  <a:cubicBezTo>
                    <a:pt x="43" y="240"/>
                    <a:pt x="42" y="235"/>
                    <a:pt x="44" y="231"/>
                  </a:cubicBezTo>
                  <a:lnTo>
                    <a:pt x="44" y="231"/>
                  </a:lnTo>
                  <a:cubicBezTo>
                    <a:pt x="72" y="176"/>
                    <a:pt x="115" y="127"/>
                    <a:pt x="165" y="89"/>
                  </a:cubicBezTo>
                  <a:lnTo>
                    <a:pt x="165" y="89"/>
                  </a:lnTo>
                  <a:cubicBezTo>
                    <a:pt x="169" y="86"/>
                    <a:pt x="175" y="87"/>
                    <a:pt x="178" y="91"/>
                  </a:cubicBezTo>
                  <a:lnTo>
                    <a:pt x="178" y="91"/>
                  </a:lnTo>
                  <a:cubicBezTo>
                    <a:pt x="180" y="95"/>
                    <a:pt x="180" y="101"/>
                    <a:pt x="176" y="104"/>
                  </a:cubicBezTo>
                  <a:lnTo>
                    <a:pt x="176" y="104"/>
                  </a:lnTo>
                  <a:cubicBezTo>
                    <a:pt x="127" y="140"/>
                    <a:pt x="87" y="187"/>
                    <a:pt x="60" y="239"/>
                  </a:cubicBezTo>
                  <a:lnTo>
                    <a:pt x="60" y="239"/>
                  </a:lnTo>
                  <a:cubicBezTo>
                    <a:pt x="58" y="242"/>
                    <a:pt x="55" y="244"/>
                    <a:pt x="52" y="244"/>
                  </a:cubicBezTo>
                  <a:close/>
                  <a:moveTo>
                    <a:pt x="806" y="596"/>
                  </a:moveTo>
                  <a:lnTo>
                    <a:pt x="806" y="596"/>
                  </a:lnTo>
                  <a:cubicBezTo>
                    <a:pt x="805" y="596"/>
                    <a:pt x="803" y="596"/>
                    <a:pt x="802" y="595"/>
                  </a:cubicBezTo>
                  <a:lnTo>
                    <a:pt x="802" y="595"/>
                  </a:lnTo>
                  <a:cubicBezTo>
                    <a:pt x="798" y="593"/>
                    <a:pt x="796" y="588"/>
                    <a:pt x="798" y="583"/>
                  </a:cubicBezTo>
                  <a:lnTo>
                    <a:pt x="798" y="583"/>
                  </a:lnTo>
                  <a:cubicBezTo>
                    <a:pt x="826" y="529"/>
                    <a:pt x="840" y="472"/>
                    <a:pt x="840" y="410"/>
                  </a:cubicBezTo>
                  <a:lnTo>
                    <a:pt x="840" y="409"/>
                  </a:lnTo>
                  <a:lnTo>
                    <a:pt x="840" y="409"/>
                  </a:lnTo>
                  <a:cubicBezTo>
                    <a:pt x="840" y="404"/>
                    <a:pt x="845" y="400"/>
                    <a:pt x="850" y="400"/>
                  </a:cubicBezTo>
                  <a:lnTo>
                    <a:pt x="850" y="400"/>
                  </a:lnTo>
                  <a:cubicBezTo>
                    <a:pt x="855" y="400"/>
                    <a:pt x="859" y="404"/>
                    <a:pt x="859" y="409"/>
                  </a:cubicBezTo>
                  <a:lnTo>
                    <a:pt x="859" y="410"/>
                  </a:lnTo>
                  <a:lnTo>
                    <a:pt x="859" y="410"/>
                  </a:lnTo>
                  <a:cubicBezTo>
                    <a:pt x="859" y="474"/>
                    <a:pt x="844" y="535"/>
                    <a:pt x="814" y="592"/>
                  </a:cubicBezTo>
                  <a:lnTo>
                    <a:pt x="814" y="592"/>
                  </a:lnTo>
                  <a:cubicBezTo>
                    <a:pt x="812" y="594"/>
                    <a:pt x="809" y="596"/>
                    <a:pt x="806" y="596"/>
                  </a:cubicBezTo>
                  <a:lnTo>
                    <a:pt x="53" y="597"/>
                  </a:lnTo>
                  <a:lnTo>
                    <a:pt x="53" y="597"/>
                  </a:lnTo>
                  <a:cubicBezTo>
                    <a:pt x="50" y="597"/>
                    <a:pt x="47" y="595"/>
                    <a:pt x="45" y="592"/>
                  </a:cubicBezTo>
                  <a:lnTo>
                    <a:pt x="45" y="592"/>
                  </a:lnTo>
                  <a:cubicBezTo>
                    <a:pt x="15" y="536"/>
                    <a:pt x="0" y="475"/>
                    <a:pt x="0" y="412"/>
                  </a:cubicBezTo>
                  <a:lnTo>
                    <a:pt x="0" y="412"/>
                  </a:lnTo>
                  <a:cubicBezTo>
                    <a:pt x="0" y="407"/>
                    <a:pt x="4" y="403"/>
                    <a:pt x="9" y="403"/>
                  </a:cubicBezTo>
                  <a:lnTo>
                    <a:pt x="9" y="403"/>
                  </a:lnTo>
                  <a:lnTo>
                    <a:pt x="9" y="403"/>
                  </a:lnTo>
                  <a:cubicBezTo>
                    <a:pt x="13" y="403"/>
                    <a:pt x="18" y="407"/>
                    <a:pt x="18" y="412"/>
                  </a:cubicBezTo>
                  <a:lnTo>
                    <a:pt x="18" y="412"/>
                  </a:lnTo>
                  <a:cubicBezTo>
                    <a:pt x="18" y="472"/>
                    <a:pt x="32" y="530"/>
                    <a:pt x="61" y="584"/>
                  </a:cubicBezTo>
                  <a:lnTo>
                    <a:pt x="61" y="584"/>
                  </a:lnTo>
                  <a:cubicBezTo>
                    <a:pt x="63" y="588"/>
                    <a:pt x="61" y="594"/>
                    <a:pt x="57" y="596"/>
                  </a:cubicBezTo>
                  <a:lnTo>
                    <a:pt x="57" y="596"/>
                  </a:lnTo>
                  <a:cubicBezTo>
                    <a:pt x="56" y="597"/>
                    <a:pt x="54" y="597"/>
                    <a:pt x="53" y="597"/>
                  </a:cubicBezTo>
                  <a:lnTo>
                    <a:pt x="806" y="596"/>
                  </a:lnTo>
                  <a:close/>
                  <a:moveTo>
                    <a:pt x="521" y="809"/>
                  </a:moveTo>
                  <a:lnTo>
                    <a:pt x="521" y="809"/>
                  </a:lnTo>
                  <a:cubicBezTo>
                    <a:pt x="517" y="809"/>
                    <a:pt x="512" y="806"/>
                    <a:pt x="512" y="802"/>
                  </a:cubicBezTo>
                  <a:lnTo>
                    <a:pt x="512" y="802"/>
                  </a:lnTo>
                  <a:cubicBezTo>
                    <a:pt x="511" y="797"/>
                    <a:pt x="514" y="792"/>
                    <a:pt x="519" y="791"/>
                  </a:cubicBezTo>
                  <a:lnTo>
                    <a:pt x="519" y="791"/>
                  </a:lnTo>
                  <a:cubicBezTo>
                    <a:pt x="578" y="779"/>
                    <a:pt x="634" y="754"/>
                    <a:pt x="682" y="718"/>
                  </a:cubicBezTo>
                  <a:lnTo>
                    <a:pt x="682" y="718"/>
                  </a:lnTo>
                  <a:cubicBezTo>
                    <a:pt x="685" y="715"/>
                    <a:pt x="692" y="716"/>
                    <a:pt x="695" y="720"/>
                  </a:cubicBezTo>
                  <a:lnTo>
                    <a:pt x="695" y="720"/>
                  </a:lnTo>
                  <a:cubicBezTo>
                    <a:pt x="697" y="724"/>
                    <a:pt x="697" y="730"/>
                    <a:pt x="692" y="733"/>
                  </a:cubicBezTo>
                  <a:lnTo>
                    <a:pt x="692" y="733"/>
                  </a:lnTo>
                  <a:cubicBezTo>
                    <a:pt x="643" y="769"/>
                    <a:pt x="584" y="796"/>
                    <a:pt x="523" y="808"/>
                  </a:cubicBezTo>
                  <a:lnTo>
                    <a:pt x="523" y="808"/>
                  </a:lnTo>
                  <a:cubicBezTo>
                    <a:pt x="522" y="808"/>
                    <a:pt x="521" y="809"/>
                    <a:pt x="521" y="809"/>
                  </a:cubicBezTo>
                  <a:close/>
                  <a:moveTo>
                    <a:pt x="338" y="809"/>
                  </a:moveTo>
                  <a:lnTo>
                    <a:pt x="338" y="809"/>
                  </a:lnTo>
                  <a:cubicBezTo>
                    <a:pt x="338" y="809"/>
                    <a:pt x="337" y="809"/>
                    <a:pt x="336" y="809"/>
                  </a:cubicBezTo>
                  <a:lnTo>
                    <a:pt x="336" y="809"/>
                  </a:lnTo>
                  <a:cubicBezTo>
                    <a:pt x="275" y="796"/>
                    <a:pt x="217" y="770"/>
                    <a:pt x="166" y="733"/>
                  </a:cubicBezTo>
                  <a:lnTo>
                    <a:pt x="166" y="733"/>
                  </a:lnTo>
                  <a:cubicBezTo>
                    <a:pt x="162" y="730"/>
                    <a:pt x="162" y="725"/>
                    <a:pt x="165" y="720"/>
                  </a:cubicBezTo>
                  <a:lnTo>
                    <a:pt x="165" y="720"/>
                  </a:lnTo>
                  <a:cubicBezTo>
                    <a:pt x="168" y="716"/>
                    <a:pt x="173" y="716"/>
                    <a:pt x="178" y="719"/>
                  </a:cubicBezTo>
                  <a:lnTo>
                    <a:pt x="178" y="719"/>
                  </a:lnTo>
                  <a:cubicBezTo>
                    <a:pt x="225" y="754"/>
                    <a:pt x="281" y="779"/>
                    <a:pt x="340" y="791"/>
                  </a:cubicBezTo>
                  <a:lnTo>
                    <a:pt x="340" y="791"/>
                  </a:lnTo>
                  <a:cubicBezTo>
                    <a:pt x="345" y="792"/>
                    <a:pt x="348" y="797"/>
                    <a:pt x="347" y="802"/>
                  </a:cubicBezTo>
                  <a:lnTo>
                    <a:pt x="347" y="802"/>
                  </a:lnTo>
                  <a:cubicBezTo>
                    <a:pt x="346" y="806"/>
                    <a:pt x="343" y="809"/>
                    <a:pt x="338" y="809"/>
                  </a:cubicBezTo>
                  <a:close/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3E91066B-758B-BE4A-80FA-E7E7FBC95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355" y="11186521"/>
              <a:ext cx="2576240" cy="972270"/>
            </a:xfrm>
            <a:custGeom>
              <a:avLst/>
              <a:gdLst>
                <a:gd name="T0" fmla="*/ 1679 w 2070"/>
                <a:gd name="T1" fmla="*/ 0 h 782"/>
                <a:gd name="T2" fmla="*/ 0 w 2070"/>
                <a:gd name="T3" fmla="*/ 0 h 782"/>
                <a:gd name="T4" fmla="*/ 0 w 2070"/>
                <a:gd name="T5" fmla="*/ 781 h 782"/>
                <a:gd name="T6" fmla="*/ 1679 w 2070"/>
                <a:gd name="T7" fmla="*/ 781 h 782"/>
                <a:gd name="T8" fmla="*/ 1679 w 2070"/>
                <a:gd name="T9" fmla="*/ 781 h 782"/>
                <a:gd name="T10" fmla="*/ 2069 w 2070"/>
                <a:gd name="T11" fmla="*/ 390 h 782"/>
                <a:gd name="T12" fmla="*/ 2069 w 2070"/>
                <a:gd name="T13" fmla="*/ 390 h 782"/>
                <a:gd name="T14" fmla="*/ 2069 w 2070"/>
                <a:gd name="T15" fmla="*/ 390 h 782"/>
                <a:gd name="T16" fmla="*/ 1679 w 2070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0" h="782">
                  <a:moveTo>
                    <a:pt x="1679" y="0"/>
                  </a:moveTo>
                  <a:lnTo>
                    <a:pt x="0" y="0"/>
                  </a:lnTo>
                  <a:lnTo>
                    <a:pt x="0" y="781"/>
                  </a:lnTo>
                  <a:lnTo>
                    <a:pt x="1679" y="781"/>
                  </a:lnTo>
                  <a:lnTo>
                    <a:pt x="1679" y="781"/>
                  </a:lnTo>
                  <a:cubicBezTo>
                    <a:pt x="1894" y="781"/>
                    <a:pt x="2069" y="606"/>
                    <a:pt x="2069" y="390"/>
                  </a:cubicBezTo>
                  <a:lnTo>
                    <a:pt x="2069" y="390"/>
                  </a:lnTo>
                  <a:lnTo>
                    <a:pt x="2069" y="390"/>
                  </a:lnTo>
                  <a:cubicBezTo>
                    <a:pt x="2069" y="175"/>
                    <a:pt x="1894" y="0"/>
                    <a:pt x="16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52A3BFD-D1C1-F941-9B4C-7C43F9E9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355" y="11312862"/>
              <a:ext cx="2756267" cy="646942"/>
            </a:xfrm>
            <a:custGeom>
              <a:avLst/>
              <a:gdLst>
                <a:gd name="connsiteX0" fmla="*/ 2 w 2756267"/>
                <a:gd name="connsiteY0" fmla="*/ 609729 h 646942"/>
                <a:gd name="connsiteX1" fmla="*/ 734823 w 2756267"/>
                <a:gd name="connsiteY1" fmla="*/ 609729 h 646942"/>
                <a:gd name="connsiteX2" fmla="*/ 734823 w 2756267"/>
                <a:gd name="connsiteY2" fmla="*/ 646942 h 646942"/>
                <a:gd name="connsiteX3" fmla="*/ 2 w 2756267"/>
                <a:gd name="connsiteY3" fmla="*/ 646942 h 646942"/>
                <a:gd name="connsiteX4" fmla="*/ 2048911 w 2756267"/>
                <a:gd name="connsiteY4" fmla="*/ 444938 h 646942"/>
                <a:gd name="connsiteX5" fmla="*/ 2756264 w 2756267"/>
                <a:gd name="connsiteY5" fmla="*/ 444938 h 646942"/>
                <a:gd name="connsiteX6" fmla="*/ 2756264 w 2756267"/>
                <a:gd name="connsiteY6" fmla="*/ 482151 h 646942"/>
                <a:gd name="connsiteX7" fmla="*/ 2048911 w 2756267"/>
                <a:gd name="connsiteY7" fmla="*/ 482151 h 646942"/>
                <a:gd name="connsiteX8" fmla="*/ 1345800 w 2756267"/>
                <a:gd name="connsiteY8" fmla="*/ 241694 h 646942"/>
                <a:gd name="connsiteX9" fmla="*/ 2756267 w 2756267"/>
                <a:gd name="connsiteY9" fmla="*/ 241694 h 646942"/>
                <a:gd name="connsiteX10" fmla="*/ 2756267 w 2756267"/>
                <a:gd name="connsiteY10" fmla="*/ 278941 h 646942"/>
                <a:gd name="connsiteX11" fmla="*/ 1345800 w 2756267"/>
                <a:gd name="connsiteY11" fmla="*/ 278941 h 646942"/>
                <a:gd name="connsiteX12" fmla="*/ 0 w 2756267"/>
                <a:gd name="connsiteY12" fmla="*/ 0 h 646942"/>
                <a:gd name="connsiteX13" fmla="*/ 1410471 w 2756267"/>
                <a:gd name="connsiteY13" fmla="*/ 0 h 646942"/>
                <a:gd name="connsiteX14" fmla="*/ 1410471 w 2756267"/>
                <a:gd name="connsiteY14" fmla="*/ 37209 h 646942"/>
                <a:gd name="connsiteX15" fmla="*/ 0 w 2756267"/>
                <a:gd name="connsiteY15" fmla="*/ 37209 h 64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56267" h="646942">
                  <a:moveTo>
                    <a:pt x="2" y="609729"/>
                  </a:moveTo>
                  <a:lnTo>
                    <a:pt x="734823" y="609729"/>
                  </a:lnTo>
                  <a:lnTo>
                    <a:pt x="734823" y="646942"/>
                  </a:lnTo>
                  <a:lnTo>
                    <a:pt x="2" y="646942"/>
                  </a:lnTo>
                  <a:close/>
                  <a:moveTo>
                    <a:pt x="2048911" y="444938"/>
                  </a:moveTo>
                  <a:lnTo>
                    <a:pt x="2756264" y="444938"/>
                  </a:lnTo>
                  <a:lnTo>
                    <a:pt x="2756264" y="482151"/>
                  </a:lnTo>
                  <a:lnTo>
                    <a:pt x="2048911" y="482151"/>
                  </a:lnTo>
                  <a:close/>
                  <a:moveTo>
                    <a:pt x="1345800" y="241694"/>
                  </a:moveTo>
                  <a:lnTo>
                    <a:pt x="2756267" y="241694"/>
                  </a:lnTo>
                  <a:lnTo>
                    <a:pt x="2756267" y="278941"/>
                  </a:lnTo>
                  <a:lnTo>
                    <a:pt x="1345800" y="278941"/>
                  </a:lnTo>
                  <a:close/>
                  <a:moveTo>
                    <a:pt x="0" y="0"/>
                  </a:moveTo>
                  <a:lnTo>
                    <a:pt x="1410471" y="0"/>
                  </a:lnTo>
                  <a:lnTo>
                    <a:pt x="1410471" y="37209"/>
                  </a:lnTo>
                  <a:lnTo>
                    <a:pt x="0" y="37209"/>
                  </a:lnTo>
                  <a:close/>
                </a:path>
              </a:pathLst>
            </a:custGeom>
            <a:solidFill>
              <a:srgbClr val="A5C7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9ABC9DAE-17A7-FF48-88D8-37EEAEF18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1476" y="10939337"/>
              <a:ext cx="3828655" cy="1499600"/>
            </a:xfrm>
            <a:custGeom>
              <a:avLst/>
              <a:gdLst>
                <a:gd name="T0" fmla="*/ 2522 w 3075"/>
                <a:gd name="T1" fmla="*/ 0 h 1202"/>
                <a:gd name="T2" fmla="*/ 0 w 3075"/>
                <a:gd name="T3" fmla="*/ 0 h 1202"/>
                <a:gd name="T4" fmla="*/ 0 w 3075"/>
                <a:gd name="T5" fmla="*/ 0 h 1202"/>
                <a:gd name="T6" fmla="*/ 551 w 3075"/>
                <a:gd name="T7" fmla="*/ 552 h 1202"/>
                <a:gd name="T8" fmla="*/ 551 w 3075"/>
                <a:gd name="T9" fmla="*/ 552 h 1202"/>
                <a:gd name="T10" fmla="*/ 0 w 3075"/>
                <a:gd name="T11" fmla="*/ 1201 h 1202"/>
                <a:gd name="T12" fmla="*/ 2522 w 3075"/>
                <a:gd name="T13" fmla="*/ 1201 h 1202"/>
                <a:gd name="T14" fmla="*/ 2522 w 3075"/>
                <a:gd name="T15" fmla="*/ 1201 h 1202"/>
                <a:gd name="T16" fmla="*/ 3074 w 3075"/>
                <a:gd name="T17" fmla="*/ 552 h 1202"/>
                <a:gd name="T18" fmla="*/ 3074 w 3075"/>
                <a:gd name="T19" fmla="*/ 552 h 1202"/>
                <a:gd name="T20" fmla="*/ 2522 w 3075"/>
                <a:gd name="T21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5" h="1202">
                  <a:moveTo>
                    <a:pt x="2522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05" y="0"/>
                    <a:pt x="551" y="247"/>
                    <a:pt x="551" y="552"/>
                  </a:cubicBezTo>
                  <a:lnTo>
                    <a:pt x="551" y="552"/>
                  </a:lnTo>
                  <a:cubicBezTo>
                    <a:pt x="551" y="857"/>
                    <a:pt x="305" y="1201"/>
                    <a:pt x="0" y="1201"/>
                  </a:cubicBezTo>
                  <a:lnTo>
                    <a:pt x="2522" y="1201"/>
                  </a:lnTo>
                  <a:lnTo>
                    <a:pt x="2522" y="1201"/>
                  </a:lnTo>
                  <a:cubicBezTo>
                    <a:pt x="2827" y="1201"/>
                    <a:pt x="3074" y="857"/>
                    <a:pt x="3074" y="552"/>
                  </a:cubicBezTo>
                  <a:lnTo>
                    <a:pt x="3074" y="552"/>
                  </a:lnTo>
                  <a:cubicBezTo>
                    <a:pt x="3074" y="247"/>
                    <a:pt x="2827" y="0"/>
                    <a:pt x="2522" y="0"/>
                  </a:cubicBezTo>
                </a:path>
              </a:pathLst>
            </a:custGeom>
            <a:solidFill>
              <a:srgbClr val="859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3800A100-2E44-354A-A10C-3D616D9CE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215" y="10939337"/>
              <a:ext cx="3235402" cy="1499600"/>
            </a:xfrm>
            <a:custGeom>
              <a:avLst/>
              <a:gdLst>
                <a:gd name="T0" fmla="*/ 2598 w 2599"/>
                <a:gd name="T1" fmla="*/ 552 h 1202"/>
                <a:gd name="T2" fmla="*/ 2598 w 2599"/>
                <a:gd name="T3" fmla="*/ 552 h 1202"/>
                <a:gd name="T4" fmla="*/ 2598 w 2599"/>
                <a:gd name="T5" fmla="*/ 552 h 1202"/>
                <a:gd name="T6" fmla="*/ 2047 w 2599"/>
                <a:gd name="T7" fmla="*/ 0 h 1202"/>
                <a:gd name="T8" fmla="*/ 0 w 2599"/>
                <a:gd name="T9" fmla="*/ 0 h 1202"/>
                <a:gd name="T10" fmla="*/ 0 w 2599"/>
                <a:gd name="T11" fmla="*/ 200 h 1202"/>
                <a:gd name="T12" fmla="*/ 1903 w 2599"/>
                <a:gd name="T13" fmla="*/ 200 h 1202"/>
                <a:gd name="T14" fmla="*/ 1903 w 2599"/>
                <a:gd name="T15" fmla="*/ 200 h 1202"/>
                <a:gd name="T16" fmla="*/ 2293 w 2599"/>
                <a:gd name="T17" fmla="*/ 590 h 1202"/>
                <a:gd name="T18" fmla="*/ 2293 w 2599"/>
                <a:gd name="T19" fmla="*/ 590 h 1202"/>
                <a:gd name="T20" fmla="*/ 2293 w 2599"/>
                <a:gd name="T21" fmla="*/ 590 h 1202"/>
                <a:gd name="T22" fmla="*/ 1903 w 2599"/>
                <a:gd name="T23" fmla="*/ 981 h 1202"/>
                <a:gd name="T24" fmla="*/ 0 w 2599"/>
                <a:gd name="T25" fmla="*/ 981 h 1202"/>
                <a:gd name="T26" fmla="*/ 0 w 2599"/>
                <a:gd name="T27" fmla="*/ 1201 h 1202"/>
                <a:gd name="T28" fmla="*/ 2047 w 2599"/>
                <a:gd name="T29" fmla="*/ 1201 h 1202"/>
                <a:gd name="T30" fmla="*/ 2047 w 2599"/>
                <a:gd name="T31" fmla="*/ 1201 h 1202"/>
                <a:gd name="T32" fmla="*/ 2598 w 2599"/>
                <a:gd name="T33" fmla="*/ 55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9" h="1202">
                  <a:moveTo>
                    <a:pt x="2598" y="552"/>
                  </a:moveTo>
                  <a:lnTo>
                    <a:pt x="2598" y="552"/>
                  </a:lnTo>
                  <a:lnTo>
                    <a:pt x="2598" y="552"/>
                  </a:lnTo>
                  <a:cubicBezTo>
                    <a:pt x="2598" y="247"/>
                    <a:pt x="2352" y="0"/>
                    <a:pt x="2047" y="0"/>
                  </a:cubicBezTo>
                  <a:lnTo>
                    <a:pt x="0" y="0"/>
                  </a:lnTo>
                  <a:lnTo>
                    <a:pt x="0" y="200"/>
                  </a:lnTo>
                  <a:lnTo>
                    <a:pt x="1903" y="200"/>
                  </a:lnTo>
                  <a:lnTo>
                    <a:pt x="1903" y="200"/>
                  </a:lnTo>
                  <a:cubicBezTo>
                    <a:pt x="2118" y="200"/>
                    <a:pt x="2293" y="375"/>
                    <a:pt x="2293" y="590"/>
                  </a:cubicBezTo>
                  <a:lnTo>
                    <a:pt x="2293" y="590"/>
                  </a:lnTo>
                  <a:lnTo>
                    <a:pt x="2293" y="590"/>
                  </a:lnTo>
                  <a:cubicBezTo>
                    <a:pt x="2293" y="806"/>
                    <a:pt x="2118" y="981"/>
                    <a:pt x="1903" y="981"/>
                  </a:cubicBezTo>
                  <a:lnTo>
                    <a:pt x="0" y="981"/>
                  </a:lnTo>
                  <a:lnTo>
                    <a:pt x="0" y="1201"/>
                  </a:lnTo>
                  <a:lnTo>
                    <a:pt x="2047" y="1201"/>
                  </a:lnTo>
                  <a:lnTo>
                    <a:pt x="2047" y="1201"/>
                  </a:lnTo>
                  <a:cubicBezTo>
                    <a:pt x="2352" y="1201"/>
                    <a:pt x="2598" y="857"/>
                    <a:pt x="2598" y="552"/>
                  </a:cubicBezTo>
                </a:path>
              </a:pathLst>
            </a:custGeom>
            <a:solidFill>
              <a:srgbClr val="ABB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77">
              <a:extLst>
                <a:ext uri="{FF2B5EF4-FFF2-40B4-BE49-F238E27FC236}">
                  <a16:creationId xmlns:a16="http://schemas.microsoft.com/office/drawing/2014/main" id="{8EB3EEFF-584F-384B-B5AD-320104BD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3892" y="9692413"/>
              <a:ext cx="2444406" cy="972270"/>
            </a:xfrm>
            <a:custGeom>
              <a:avLst/>
              <a:gdLst>
                <a:gd name="T0" fmla="*/ 390 w 1961"/>
                <a:gd name="T1" fmla="*/ 0 h 781"/>
                <a:gd name="T2" fmla="*/ 390 w 1961"/>
                <a:gd name="T3" fmla="*/ 0 h 781"/>
                <a:gd name="T4" fmla="*/ 0 w 1961"/>
                <a:gd name="T5" fmla="*/ 390 h 781"/>
                <a:gd name="T6" fmla="*/ 0 w 1961"/>
                <a:gd name="T7" fmla="*/ 390 h 781"/>
                <a:gd name="T8" fmla="*/ 390 w 1961"/>
                <a:gd name="T9" fmla="*/ 780 h 781"/>
                <a:gd name="T10" fmla="*/ 1960 w 1961"/>
                <a:gd name="T11" fmla="*/ 780 h 781"/>
                <a:gd name="T12" fmla="*/ 1960 w 1961"/>
                <a:gd name="T13" fmla="*/ 0 h 781"/>
                <a:gd name="T14" fmla="*/ 390 w 1961"/>
                <a:gd name="T1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1" h="781">
                  <a:moveTo>
                    <a:pt x="390" y="0"/>
                  </a:moveTo>
                  <a:lnTo>
                    <a:pt x="390" y="0"/>
                  </a:lnTo>
                  <a:cubicBezTo>
                    <a:pt x="174" y="0"/>
                    <a:pt x="0" y="174"/>
                    <a:pt x="0" y="390"/>
                  </a:cubicBezTo>
                  <a:lnTo>
                    <a:pt x="0" y="390"/>
                  </a:lnTo>
                  <a:cubicBezTo>
                    <a:pt x="0" y="605"/>
                    <a:pt x="174" y="780"/>
                    <a:pt x="390" y="780"/>
                  </a:cubicBezTo>
                  <a:lnTo>
                    <a:pt x="1960" y="780"/>
                  </a:lnTo>
                  <a:lnTo>
                    <a:pt x="1960" y="0"/>
                  </a:lnTo>
                  <a:lnTo>
                    <a:pt x="3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85A1C4C-15DB-4646-8DD9-43E9430F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0086" y="9829739"/>
              <a:ext cx="2596969" cy="575528"/>
            </a:xfrm>
            <a:custGeom>
              <a:avLst/>
              <a:gdLst>
                <a:gd name="connsiteX0" fmla="*/ 1592986 w 2596969"/>
                <a:gd name="connsiteY0" fmla="*/ 538319 h 575528"/>
                <a:gd name="connsiteX1" fmla="*/ 2596966 w 2596969"/>
                <a:gd name="connsiteY1" fmla="*/ 538319 h 575528"/>
                <a:gd name="connsiteX2" fmla="*/ 2596966 w 2596969"/>
                <a:gd name="connsiteY2" fmla="*/ 575528 h 575528"/>
                <a:gd name="connsiteX3" fmla="*/ 1592986 w 2596969"/>
                <a:gd name="connsiteY3" fmla="*/ 575528 h 575528"/>
                <a:gd name="connsiteX4" fmla="*/ 0 w 2596969"/>
                <a:gd name="connsiteY4" fmla="*/ 395500 h 575528"/>
                <a:gd name="connsiteX5" fmla="*/ 465669 w 2596969"/>
                <a:gd name="connsiteY5" fmla="*/ 395500 h 575528"/>
                <a:gd name="connsiteX6" fmla="*/ 465669 w 2596969"/>
                <a:gd name="connsiteY6" fmla="*/ 432747 h 575528"/>
                <a:gd name="connsiteX7" fmla="*/ 0 w 2596969"/>
                <a:gd name="connsiteY7" fmla="*/ 432747 h 575528"/>
                <a:gd name="connsiteX8" fmla="*/ 65919 w 2596969"/>
                <a:gd name="connsiteY8" fmla="*/ 181271 h 575528"/>
                <a:gd name="connsiteX9" fmla="*/ 1064410 w 2596969"/>
                <a:gd name="connsiteY9" fmla="*/ 181271 h 575528"/>
                <a:gd name="connsiteX10" fmla="*/ 1064410 w 2596969"/>
                <a:gd name="connsiteY10" fmla="*/ 218484 h 575528"/>
                <a:gd name="connsiteX11" fmla="*/ 65919 w 2596969"/>
                <a:gd name="connsiteY11" fmla="*/ 218484 h 575528"/>
                <a:gd name="connsiteX12" fmla="*/ 1395236 w 2596969"/>
                <a:gd name="connsiteY12" fmla="*/ 0 h 575528"/>
                <a:gd name="connsiteX13" fmla="*/ 2596969 w 2596969"/>
                <a:gd name="connsiteY13" fmla="*/ 0 h 575528"/>
                <a:gd name="connsiteX14" fmla="*/ 2596969 w 2596969"/>
                <a:gd name="connsiteY14" fmla="*/ 37209 h 575528"/>
                <a:gd name="connsiteX15" fmla="*/ 1395236 w 2596969"/>
                <a:gd name="connsiteY15" fmla="*/ 37209 h 57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6969" h="575528">
                  <a:moveTo>
                    <a:pt x="1592986" y="538319"/>
                  </a:moveTo>
                  <a:lnTo>
                    <a:pt x="2596966" y="538319"/>
                  </a:lnTo>
                  <a:lnTo>
                    <a:pt x="2596966" y="575528"/>
                  </a:lnTo>
                  <a:lnTo>
                    <a:pt x="1592986" y="575528"/>
                  </a:lnTo>
                  <a:close/>
                  <a:moveTo>
                    <a:pt x="0" y="395500"/>
                  </a:moveTo>
                  <a:lnTo>
                    <a:pt x="465669" y="395500"/>
                  </a:lnTo>
                  <a:lnTo>
                    <a:pt x="465669" y="432747"/>
                  </a:lnTo>
                  <a:lnTo>
                    <a:pt x="0" y="432747"/>
                  </a:lnTo>
                  <a:close/>
                  <a:moveTo>
                    <a:pt x="65919" y="181271"/>
                  </a:moveTo>
                  <a:lnTo>
                    <a:pt x="1064410" y="181271"/>
                  </a:lnTo>
                  <a:lnTo>
                    <a:pt x="1064410" y="218484"/>
                  </a:lnTo>
                  <a:lnTo>
                    <a:pt x="65919" y="218484"/>
                  </a:lnTo>
                  <a:close/>
                  <a:moveTo>
                    <a:pt x="1395236" y="0"/>
                  </a:moveTo>
                  <a:lnTo>
                    <a:pt x="2596969" y="0"/>
                  </a:lnTo>
                  <a:lnTo>
                    <a:pt x="2596969" y="37209"/>
                  </a:lnTo>
                  <a:lnTo>
                    <a:pt x="1395236" y="37209"/>
                  </a:lnTo>
                  <a:close/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82">
              <a:extLst>
                <a:ext uri="{FF2B5EF4-FFF2-40B4-BE49-F238E27FC236}">
                  <a16:creationId xmlns:a16="http://schemas.microsoft.com/office/drawing/2014/main" id="{E3FE44AC-692A-9147-BF00-69241AC7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4679" y="9445229"/>
              <a:ext cx="4185700" cy="1499600"/>
            </a:xfrm>
            <a:custGeom>
              <a:avLst/>
              <a:gdLst>
                <a:gd name="T0" fmla="*/ 2810 w 3361"/>
                <a:gd name="T1" fmla="*/ 552 h 1203"/>
                <a:gd name="T2" fmla="*/ 2810 w 3361"/>
                <a:gd name="T3" fmla="*/ 552 h 1203"/>
                <a:gd name="T4" fmla="*/ 2810 w 3361"/>
                <a:gd name="T5" fmla="*/ 552 h 1203"/>
                <a:gd name="T6" fmla="*/ 3360 w 3361"/>
                <a:gd name="T7" fmla="*/ 0 h 1203"/>
                <a:gd name="T8" fmla="*/ 551 w 3361"/>
                <a:gd name="T9" fmla="*/ 0 h 1203"/>
                <a:gd name="T10" fmla="*/ 551 w 3361"/>
                <a:gd name="T11" fmla="*/ 0 h 1203"/>
                <a:gd name="T12" fmla="*/ 0 w 3361"/>
                <a:gd name="T13" fmla="*/ 552 h 1203"/>
                <a:gd name="T14" fmla="*/ 0 w 3361"/>
                <a:gd name="T15" fmla="*/ 552 h 1203"/>
                <a:gd name="T16" fmla="*/ 0 w 3361"/>
                <a:gd name="T17" fmla="*/ 552 h 1203"/>
                <a:gd name="T18" fmla="*/ 551 w 3361"/>
                <a:gd name="T19" fmla="*/ 1202 h 1203"/>
                <a:gd name="T20" fmla="*/ 3360 w 3361"/>
                <a:gd name="T21" fmla="*/ 1202 h 1203"/>
                <a:gd name="T22" fmla="*/ 3360 w 3361"/>
                <a:gd name="T23" fmla="*/ 1202 h 1203"/>
                <a:gd name="T24" fmla="*/ 2810 w 3361"/>
                <a:gd name="T25" fmla="*/ 552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61" h="1203">
                  <a:moveTo>
                    <a:pt x="2810" y="552"/>
                  </a:moveTo>
                  <a:lnTo>
                    <a:pt x="2810" y="552"/>
                  </a:lnTo>
                  <a:lnTo>
                    <a:pt x="2810" y="552"/>
                  </a:lnTo>
                  <a:cubicBezTo>
                    <a:pt x="2810" y="247"/>
                    <a:pt x="3057" y="0"/>
                    <a:pt x="3360" y="0"/>
                  </a:cubicBezTo>
                  <a:lnTo>
                    <a:pt x="551" y="0"/>
                  </a:lnTo>
                  <a:lnTo>
                    <a:pt x="551" y="0"/>
                  </a:lnTo>
                  <a:cubicBezTo>
                    <a:pt x="247" y="0"/>
                    <a:pt x="0" y="247"/>
                    <a:pt x="0" y="552"/>
                  </a:cubicBezTo>
                  <a:lnTo>
                    <a:pt x="0" y="552"/>
                  </a:lnTo>
                  <a:lnTo>
                    <a:pt x="0" y="552"/>
                  </a:lnTo>
                  <a:cubicBezTo>
                    <a:pt x="0" y="857"/>
                    <a:pt x="247" y="1202"/>
                    <a:pt x="551" y="1202"/>
                  </a:cubicBezTo>
                  <a:lnTo>
                    <a:pt x="3360" y="1202"/>
                  </a:lnTo>
                  <a:lnTo>
                    <a:pt x="3360" y="1202"/>
                  </a:lnTo>
                  <a:cubicBezTo>
                    <a:pt x="3057" y="1202"/>
                    <a:pt x="2810" y="857"/>
                    <a:pt x="2810" y="552"/>
                  </a:cubicBezTo>
                </a:path>
              </a:pathLst>
            </a:custGeom>
            <a:solidFill>
              <a:srgbClr val="98C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83">
              <a:extLst>
                <a:ext uri="{FF2B5EF4-FFF2-40B4-BE49-F238E27FC236}">
                  <a16:creationId xmlns:a16="http://schemas.microsoft.com/office/drawing/2014/main" id="{9585C5EF-DC54-A144-B3D4-74A96AC6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3748" y="9445229"/>
              <a:ext cx="2878355" cy="1499600"/>
            </a:xfrm>
            <a:custGeom>
              <a:avLst/>
              <a:gdLst>
                <a:gd name="T0" fmla="*/ 613 w 2311"/>
                <a:gd name="T1" fmla="*/ 979 h 1203"/>
                <a:gd name="T2" fmla="*/ 613 w 2311"/>
                <a:gd name="T3" fmla="*/ 979 h 1203"/>
                <a:gd name="T4" fmla="*/ 223 w 2311"/>
                <a:gd name="T5" fmla="*/ 589 h 1203"/>
                <a:gd name="T6" fmla="*/ 223 w 2311"/>
                <a:gd name="T7" fmla="*/ 589 h 1203"/>
                <a:gd name="T8" fmla="*/ 613 w 2311"/>
                <a:gd name="T9" fmla="*/ 199 h 1203"/>
                <a:gd name="T10" fmla="*/ 2310 w 2311"/>
                <a:gd name="T11" fmla="*/ 199 h 1203"/>
                <a:gd name="T12" fmla="*/ 2310 w 2311"/>
                <a:gd name="T13" fmla="*/ 0 h 1203"/>
                <a:gd name="T14" fmla="*/ 550 w 2311"/>
                <a:gd name="T15" fmla="*/ 0 h 1203"/>
                <a:gd name="T16" fmla="*/ 550 w 2311"/>
                <a:gd name="T17" fmla="*/ 0 h 1203"/>
                <a:gd name="T18" fmla="*/ 0 w 2311"/>
                <a:gd name="T19" fmla="*/ 552 h 1203"/>
                <a:gd name="T20" fmla="*/ 0 w 2311"/>
                <a:gd name="T21" fmla="*/ 552 h 1203"/>
                <a:gd name="T22" fmla="*/ 0 w 2311"/>
                <a:gd name="T23" fmla="*/ 552 h 1203"/>
                <a:gd name="T24" fmla="*/ 550 w 2311"/>
                <a:gd name="T25" fmla="*/ 1202 h 1203"/>
                <a:gd name="T26" fmla="*/ 2310 w 2311"/>
                <a:gd name="T27" fmla="*/ 1202 h 1203"/>
                <a:gd name="T28" fmla="*/ 2310 w 2311"/>
                <a:gd name="T29" fmla="*/ 979 h 1203"/>
                <a:gd name="T30" fmla="*/ 613 w 2311"/>
                <a:gd name="T31" fmla="*/ 97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1" h="1203">
                  <a:moveTo>
                    <a:pt x="613" y="979"/>
                  </a:moveTo>
                  <a:lnTo>
                    <a:pt x="613" y="979"/>
                  </a:lnTo>
                  <a:cubicBezTo>
                    <a:pt x="397" y="979"/>
                    <a:pt x="223" y="804"/>
                    <a:pt x="223" y="589"/>
                  </a:cubicBezTo>
                  <a:lnTo>
                    <a:pt x="223" y="589"/>
                  </a:lnTo>
                  <a:cubicBezTo>
                    <a:pt x="223" y="373"/>
                    <a:pt x="397" y="199"/>
                    <a:pt x="613" y="199"/>
                  </a:cubicBezTo>
                  <a:lnTo>
                    <a:pt x="2310" y="199"/>
                  </a:lnTo>
                  <a:lnTo>
                    <a:pt x="2310" y="0"/>
                  </a:lnTo>
                  <a:lnTo>
                    <a:pt x="550" y="0"/>
                  </a:lnTo>
                  <a:lnTo>
                    <a:pt x="550" y="0"/>
                  </a:lnTo>
                  <a:cubicBezTo>
                    <a:pt x="247" y="0"/>
                    <a:pt x="0" y="247"/>
                    <a:pt x="0" y="552"/>
                  </a:cubicBezTo>
                  <a:lnTo>
                    <a:pt x="0" y="552"/>
                  </a:lnTo>
                  <a:lnTo>
                    <a:pt x="0" y="552"/>
                  </a:lnTo>
                  <a:cubicBezTo>
                    <a:pt x="0" y="857"/>
                    <a:pt x="247" y="1202"/>
                    <a:pt x="550" y="1202"/>
                  </a:cubicBezTo>
                  <a:lnTo>
                    <a:pt x="2310" y="1202"/>
                  </a:lnTo>
                  <a:lnTo>
                    <a:pt x="2310" y="979"/>
                  </a:lnTo>
                  <a:lnTo>
                    <a:pt x="613" y="979"/>
                  </a:lnTo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72B35092-5968-FD49-B6C7-38DC9CCF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316" y="9445227"/>
              <a:ext cx="6097281" cy="131833"/>
            </a:xfrm>
            <a:custGeom>
              <a:avLst/>
              <a:gdLst>
                <a:gd name="T0" fmla="*/ 4892 w 4893"/>
                <a:gd name="T1" fmla="*/ 0 h 106"/>
                <a:gd name="T2" fmla="*/ 4892 w 4893"/>
                <a:gd name="T3" fmla="*/ 105 h 106"/>
                <a:gd name="T4" fmla="*/ 0 w 4893"/>
                <a:gd name="T5" fmla="*/ 105 h 106"/>
                <a:gd name="T6" fmla="*/ 0 w 4893"/>
                <a:gd name="T7" fmla="*/ 105 h 106"/>
                <a:gd name="T8" fmla="*/ 323 w 4893"/>
                <a:gd name="T9" fmla="*/ 0 h 106"/>
                <a:gd name="T10" fmla="*/ 4892 w 489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3" h="106">
                  <a:moveTo>
                    <a:pt x="4892" y="0"/>
                  </a:moveTo>
                  <a:lnTo>
                    <a:pt x="4892" y="105"/>
                  </a:lnTo>
                  <a:lnTo>
                    <a:pt x="0" y="105"/>
                  </a:lnTo>
                  <a:lnTo>
                    <a:pt x="0" y="105"/>
                  </a:lnTo>
                  <a:cubicBezTo>
                    <a:pt x="91" y="39"/>
                    <a:pt x="202" y="0"/>
                    <a:pt x="323" y="0"/>
                  </a:cubicBezTo>
                  <a:lnTo>
                    <a:pt x="4892" y="0"/>
                  </a:lnTo>
                </a:path>
              </a:pathLst>
            </a:custGeom>
            <a:solidFill>
              <a:srgbClr val="3A4B7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B4BE6159-9396-C94A-BBD9-EC1FDA85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215" y="10939337"/>
              <a:ext cx="6097281" cy="131833"/>
            </a:xfrm>
            <a:custGeom>
              <a:avLst/>
              <a:gdLst>
                <a:gd name="T0" fmla="*/ 0 w 4895"/>
                <a:gd name="T1" fmla="*/ 0 h 106"/>
                <a:gd name="T2" fmla="*/ 0 w 4895"/>
                <a:gd name="T3" fmla="*/ 105 h 106"/>
                <a:gd name="T4" fmla="*/ 4894 w 4895"/>
                <a:gd name="T5" fmla="*/ 105 h 106"/>
                <a:gd name="T6" fmla="*/ 4894 w 4895"/>
                <a:gd name="T7" fmla="*/ 105 h 106"/>
                <a:gd name="T8" fmla="*/ 4570 w 4895"/>
                <a:gd name="T9" fmla="*/ 0 h 106"/>
                <a:gd name="T10" fmla="*/ 0 w 4895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5" h="106">
                  <a:moveTo>
                    <a:pt x="0" y="0"/>
                  </a:moveTo>
                  <a:lnTo>
                    <a:pt x="0" y="105"/>
                  </a:lnTo>
                  <a:lnTo>
                    <a:pt x="4894" y="105"/>
                  </a:lnTo>
                  <a:lnTo>
                    <a:pt x="4894" y="105"/>
                  </a:lnTo>
                  <a:cubicBezTo>
                    <a:pt x="4803" y="39"/>
                    <a:pt x="4692" y="0"/>
                    <a:pt x="4570" y="0"/>
                  </a:cubicBezTo>
                  <a:lnTo>
                    <a:pt x="0" y="0"/>
                  </a:lnTo>
                </a:path>
              </a:pathLst>
            </a:custGeom>
            <a:solidFill>
              <a:srgbClr val="3A4B7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86">
              <a:extLst>
                <a:ext uri="{FF2B5EF4-FFF2-40B4-BE49-F238E27FC236}">
                  <a16:creationId xmlns:a16="http://schemas.microsoft.com/office/drawing/2014/main" id="{510F90D2-2E8E-464D-9C0B-8C7369757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617" y="8209290"/>
              <a:ext cx="2383981" cy="972270"/>
            </a:xfrm>
            <a:custGeom>
              <a:avLst/>
              <a:gdLst>
                <a:gd name="T0" fmla="*/ 1525 w 1916"/>
                <a:gd name="T1" fmla="*/ 0 h 782"/>
                <a:gd name="T2" fmla="*/ 0 w 1916"/>
                <a:gd name="T3" fmla="*/ 0 h 782"/>
                <a:gd name="T4" fmla="*/ 0 w 1916"/>
                <a:gd name="T5" fmla="*/ 781 h 782"/>
                <a:gd name="T6" fmla="*/ 1525 w 1916"/>
                <a:gd name="T7" fmla="*/ 781 h 782"/>
                <a:gd name="T8" fmla="*/ 1525 w 1916"/>
                <a:gd name="T9" fmla="*/ 781 h 782"/>
                <a:gd name="T10" fmla="*/ 1915 w 1916"/>
                <a:gd name="T11" fmla="*/ 390 h 782"/>
                <a:gd name="T12" fmla="*/ 1915 w 1916"/>
                <a:gd name="T13" fmla="*/ 390 h 782"/>
                <a:gd name="T14" fmla="*/ 1915 w 1916"/>
                <a:gd name="T15" fmla="*/ 390 h 782"/>
                <a:gd name="T16" fmla="*/ 1525 w 1916"/>
                <a:gd name="T1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6" h="782">
                  <a:moveTo>
                    <a:pt x="1525" y="0"/>
                  </a:moveTo>
                  <a:lnTo>
                    <a:pt x="0" y="0"/>
                  </a:lnTo>
                  <a:lnTo>
                    <a:pt x="0" y="781"/>
                  </a:lnTo>
                  <a:lnTo>
                    <a:pt x="1525" y="781"/>
                  </a:lnTo>
                  <a:lnTo>
                    <a:pt x="1525" y="781"/>
                  </a:lnTo>
                  <a:cubicBezTo>
                    <a:pt x="1740" y="781"/>
                    <a:pt x="1915" y="606"/>
                    <a:pt x="1915" y="390"/>
                  </a:cubicBezTo>
                  <a:lnTo>
                    <a:pt x="1915" y="390"/>
                  </a:lnTo>
                  <a:lnTo>
                    <a:pt x="1915" y="390"/>
                  </a:lnTo>
                  <a:cubicBezTo>
                    <a:pt x="1915" y="175"/>
                    <a:pt x="1740" y="0"/>
                    <a:pt x="15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A9C5CE5D-8609-A74C-9F53-374FC1BA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548" y="6786596"/>
              <a:ext cx="5168956" cy="972268"/>
            </a:xfrm>
            <a:custGeom>
              <a:avLst/>
              <a:gdLst>
                <a:gd name="T0" fmla="*/ 3760 w 4151"/>
                <a:gd name="T1" fmla="*/ 0 h 780"/>
                <a:gd name="T2" fmla="*/ 0 w 4151"/>
                <a:gd name="T3" fmla="*/ 0 h 780"/>
                <a:gd name="T4" fmla="*/ 0 w 4151"/>
                <a:gd name="T5" fmla="*/ 779 h 780"/>
                <a:gd name="T6" fmla="*/ 3760 w 4151"/>
                <a:gd name="T7" fmla="*/ 779 h 780"/>
                <a:gd name="T8" fmla="*/ 3760 w 4151"/>
                <a:gd name="T9" fmla="*/ 779 h 780"/>
                <a:gd name="T10" fmla="*/ 4150 w 4151"/>
                <a:gd name="T11" fmla="*/ 389 h 780"/>
                <a:gd name="T12" fmla="*/ 4150 w 4151"/>
                <a:gd name="T13" fmla="*/ 389 h 780"/>
                <a:gd name="T14" fmla="*/ 3760 w 4151"/>
                <a:gd name="T1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1" h="780">
                  <a:moveTo>
                    <a:pt x="3760" y="0"/>
                  </a:moveTo>
                  <a:lnTo>
                    <a:pt x="0" y="0"/>
                  </a:lnTo>
                  <a:lnTo>
                    <a:pt x="0" y="779"/>
                  </a:lnTo>
                  <a:lnTo>
                    <a:pt x="3760" y="779"/>
                  </a:lnTo>
                  <a:lnTo>
                    <a:pt x="3760" y="779"/>
                  </a:lnTo>
                  <a:cubicBezTo>
                    <a:pt x="3975" y="779"/>
                    <a:pt x="4150" y="605"/>
                    <a:pt x="4150" y="389"/>
                  </a:cubicBezTo>
                  <a:lnTo>
                    <a:pt x="4150" y="389"/>
                  </a:lnTo>
                  <a:cubicBezTo>
                    <a:pt x="4150" y="174"/>
                    <a:pt x="3975" y="0"/>
                    <a:pt x="376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9B8AD5A-7184-814D-9778-E8DDF46A2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550" y="6989833"/>
              <a:ext cx="5217145" cy="575566"/>
            </a:xfrm>
            <a:custGeom>
              <a:avLst/>
              <a:gdLst>
                <a:gd name="connsiteX0" fmla="*/ 0 w 5217145"/>
                <a:gd name="connsiteY0" fmla="*/ 516349 h 575566"/>
                <a:gd name="connsiteX1" fmla="*/ 1218209 w 5217145"/>
                <a:gd name="connsiteY1" fmla="*/ 516349 h 575566"/>
                <a:gd name="connsiteX2" fmla="*/ 1218209 w 5217145"/>
                <a:gd name="connsiteY2" fmla="*/ 575566 h 575566"/>
                <a:gd name="connsiteX3" fmla="*/ 0 w 5217145"/>
                <a:gd name="connsiteY3" fmla="*/ 575566 h 575566"/>
                <a:gd name="connsiteX4" fmla="*/ 4075839 w 5217145"/>
                <a:gd name="connsiteY4" fmla="*/ 488883 h 575566"/>
                <a:gd name="connsiteX5" fmla="*/ 5211659 w 5217145"/>
                <a:gd name="connsiteY5" fmla="*/ 488883 h 575566"/>
                <a:gd name="connsiteX6" fmla="*/ 5211659 w 5217145"/>
                <a:gd name="connsiteY6" fmla="*/ 548096 h 575566"/>
                <a:gd name="connsiteX7" fmla="*/ 4075839 w 5217145"/>
                <a:gd name="connsiteY7" fmla="*/ 548096 h 575566"/>
                <a:gd name="connsiteX8" fmla="*/ 2631167 w 5217145"/>
                <a:gd name="connsiteY8" fmla="*/ 186765 h 575566"/>
                <a:gd name="connsiteX9" fmla="*/ 5217145 w 5217145"/>
                <a:gd name="connsiteY9" fmla="*/ 186765 h 575566"/>
                <a:gd name="connsiteX10" fmla="*/ 5217145 w 5217145"/>
                <a:gd name="connsiteY10" fmla="*/ 245982 h 575566"/>
                <a:gd name="connsiteX11" fmla="*/ 2631167 w 5217145"/>
                <a:gd name="connsiteY11" fmla="*/ 245982 h 575566"/>
                <a:gd name="connsiteX12" fmla="*/ 0 w 5217145"/>
                <a:gd name="connsiteY12" fmla="*/ 0 h 575566"/>
                <a:gd name="connsiteX13" fmla="*/ 2585979 w 5217145"/>
                <a:gd name="connsiteY13" fmla="*/ 0 h 575566"/>
                <a:gd name="connsiteX14" fmla="*/ 2585979 w 5217145"/>
                <a:gd name="connsiteY14" fmla="*/ 64625 h 575566"/>
                <a:gd name="connsiteX15" fmla="*/ 0 w 5217145"/>
                <a:gd name="connsiteY15" fmla="*/ 64625 h 57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17145" h="575566">
                  <a:moveTo>
                    <a:pt x="0" y="516349"/>
                  </a:moveTo>
                  <a:lnTo>
                    <a:pt x="1218209" y="516349"/>
                  </a:lnTo>
                  <a:lnTo>
                    <a:pt x="1218209" y="575566"/>
                  </a:lnTo>
                  <a:lnTo>
                    <a:pt x="0" y="575566"/>
                  </a:lnTo>
                  <a:close/>
                  <a:moveTo>
                    <a:pt x="4075839" y="488883"/>
                  </a:moveTo>
                  <a:lnTo>
                    <a:pt x="5211659" y="488883"/>
                  </a:lnTo>
                  <a:lnTo>
                    <a:pt x="5211659" y="548096"/>
                  </a:lnTo>
                  <a:lnTo>
                    <a:pt x="4075839" y="548096"/>
                  </a:lnTo>
                  <a:close/>
                  <a:moveTo>
                    <a:pt x="2631167" y="186765"/>
                  </a:moveTo>
                  <a:lnTo>
                    <a:pt x="5217145" y="186765"/>
                  </a:lnTo>
                  <a:lnTo>
                    <a:pt x="5217145" y="245982"/>
                  </a:lnTo>
                  <a:lnTo>
                    <a:pt x="2631167" y="245982"/>
                  </a:lnTo>
                  <a:close/>
                  <a:moveTo>
                    <a:pt x="0" y="0"/>
                  </a:moveTo>
                  <a:lnTo>
                    <a:pt x="2585979" y="0"/>
                  </a:lnTo>
                  <a:lnTo>
                    <a:pt x="2585979" y="64625"/>
                  </a:lnTo>
                  <a:lnTo>
                    <a:pt x="0" y="64625"/>
                  </a:lnTo>
                  <a:close/>
                </a:path>
              </a:pathLst>
            </a:custGeom>
            <a:solidFill>
              <a:srgbClr val="A5C7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7E436D6-1671-194D-8AA5-79D3EF07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615" y="8319152"/>
              <a:ext cx="2613445" cy="696380"/>
            </a:xfrm>
            <a:custGeom>
              <a:avLst/>
              <a:gdLst>
                <a:gd name="connsiteX0" fmla="*/ 0 w 2613445"/>
                <a:gd name="connsiteY0" fmla="*/ 659167 h 696380"/>
                <a:gd name="connsiteX1" fmla="*/ 608485 w 2613445"/>
                <a:gd name="connsiteY1" fmla="*/ 659167 h 696380"/>
                <a:gd name="connsiteX2" fmla="*/ 608485 w 2613445"/>
                <a:gd name="connsiteY2" fmla="*/ 696380 h 696380"/>
                <a:gd name="connsiteX3" fmla="*/ 0 w 2613445"/>
                <a:gd name="connsiteY3" fmla="*/ 696380 h 696380"/>
                <a:gd name="connsiteX4" fmla="*/ 1752280 w 2613445"/>
                <a:gd name="connsiteY4" fmla="*/ 411979 h 696380"/>
                <a:gd name="connsiteX5" fmla="*/ 2613445 w 2613445"/>
                <a:gd name="connsiteY5" fmla="*/ 411979 h 696380"/>
                <a:gd name="connsiteX6" fmla="*/ 2613445 w 2613445"/>
                <a:gd name="connsiteY6" fmla="*/ 449188 h 696380"/>
                <a:gd name="connsiteX7" fmla="*/ 1752280 w 2613445"/>
                <a:gd name="connsiteY7" fmla="*/ 449188 h 696380"/>
                <a:gd name="connsiteX8" fmla="*/ 1153540 w 2613445"/>
                <a:gd name="connsiteY8" fmla="*/ 219721 h 696380"/>
                <a:gd name="connsiteX9" fmla="*/ 2520058 w 2613445"/>
                <a:gd name="connsiteY9" fmla="*/ 219721 h 696380"/>
                <a:gd name="connsiteX10" fmla="*/ 2520058 w 2613445"/>
                <a:gd name="connsiteY10" fmla="*/ 256934 h 696380"/>
                <a:gd name="connsiteX11" fmla="*/ 1153540 w 2613445"/>
                <a:gd name="connsiteY11" fmla="*/ 256934 h 696380"/>
                <a:gd name="connsiteX12" fmla="*/ 2 w 2613445"/>
                <a:gd name="connsiteY12" fmla="*/ 0 h 696380"/>
                <a:gd name="connsiteX13" fmla="*/ 1190749 w 2613445"/>
                <a:gd name="connsiteY13" fmla="*/ 0 h 696380"/>
                <a:gd name="connsiteX14" fmla="*/ 1190749 w 2613445"/>
                <a:gd name="connsiteY14" fmla="*/ 37213 h 696380"/>
                <a:gd name="connsiteX15" fmla="*/ 2 w 2613445"/>
                <a:gd name="connsiteY15" fmla="*/ 37213 h 6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3445" h="696380">
                  <a:moveTo>
                    <a:pt x="0" y="659167"/>
                  </a:moveTo>
                  <a:lnTo>
                    <a:pt x="608485" y="659167"/>
                  </a:lnTo>
                  <a:lnTo>
                    <a:pt x="608485" y="696380"/>
                  </a:lnTo>
                  <a:lnTo>
                    <a:pt x="0" y="696380"/>
                  </a:lnTo>
                  <a:close/>
                  <a:moveTo>
                    <a:pt x="1752280" y="411979"/>
                  </a:moveTo>
                  <a:lnTo>
                    <a:pt x="2613445" y="411979"/>
                  </a:lnTo>
                  <a:lnTo>
                    <a:pt x="2613445" y="449188"/>
                  </a:lnTo>
                  <a:lnTo>
                    <a:pt x="1752280" y="449188"/>
                  </a:lnTo>
                  <a:close/>
                  <a:moveTo>
                    <a:pt x="1153540" y="219721"/>
                  </a:moveTo>
                  <a:lnTo>
                    <a:pt x="2520058" y="219721"/>
                  </a:lnTo>
                  <a:lnTo>
                    <a:pt x="2520058" y="256934"/>
                  </a:lnTo>
                  <a:lnTo>
                    <a:pt x="1153540" y="256934"/>
                  </a:lnTo>
                  <a:close/>
                  <a:moveTo>
                    <a:pt x="2" y="0"/>
                  </a:moveTo>
                  <a:lnTo>
                    <a:pt x="1190749" y="0"/>
                  </a:lnTo>
                  <a:lnTo>
                    <a:pt x="1190749" y="37213"/>
                  </a:lnTo>
                  <a:lnTo>
                    <a:pt x="2" y="37213"/>
                  </a:lnTo>
                  <a:close/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CF1086C7-1E36-5644-99BE-931B9F6FB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7218" y="9802274"/>
              <a:ext cx="2938782" cy="725082"/>
            </a:xfrm>
            <a:custGeom>
              <a:avLst/>
              <a:gdLst>
                <a:gd name="T0" fmla="*/ 2360 w 2361"/>
                <a:gd name="T1" fmla="*/ 290 h 581"/>
                <a:gd name="T2" fmla="*/ 2360 w 2361"/>
                <a:gd name="T3" fmla="*/ 290 h 581"/>
                <a:gd name="T4" fmla="*/ 2185 w 2361"/>
                <a:gd name="T5" fmla="*/ 23 h 581"/>
                <a:gd name="T6" fmla="*/ 2185 w 2361"/>
                <a:gd name="T7" fmla="*/ 23 h 581"/>
                <a:gd name="T8" fmla="*/ 2091 w 2361"/>
                <a:gd name="T9" fmla="*/ 5 h 581"/>
                <a:gd name="T10" fmla="*/ 293 w 2361"/>
                <a:gd name="T11" fmla="*/ 0 h 581"/>
                <a:gd name="T12" fmla="*/ 293 w 2361"/>
                <a:gd name="T13" fmla="*/ 0 h 581"/>
                <a:gd name="T14" fmla="*/ 3 w 2361"/>
                <a:gd name="T15" fmla="*/ 284 h 581"/>
                <a:gd name="T16" fmla="*/ 3 w 2361"/>
                <a:gd name="T17" fmla="*/ 284 h 581"/>
                <a:gd name="T18" fmla="*/ 299 w 2361"/>
                <a:gd name="T19" fmla="*/ 580 h 581"/>
                <a:gd name="T20" fmla="*/ 2070 w 2361"/>
                <a:gd name="T21" fmla="*/ 580 h 581"/>
                <a:gd name="T22" fmla="*/ 2070 w 2361"/>
                <a:gd name="T23" fmla="*/ 580 h 581"/>
                <a:gd name="T24" fmla="*/ 2125 w 2361"/>
                <a:gd name="T25" fmla="*/ 575 h 581"/>
                <a:gd name="T26" fmla="*/ 2125 w 2361"/>
                <a:gd name="T27" fmla="*/ 575 h 581"/>
                <a:gd name="T28" fmla="*/ 2360 w 2361"/>
                <a:gd name="T29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1" h="581">
                  <a:moveTo>
                    <a:pt x="2360" y="290"/>
                  </a:moveTo>
                  <a:lnTo>
                    <a:pt x="2360" y="290"/>
                  </a:lnTo>
                  <a:cubicBezTo>
                    <a:pt x="2360" y="170"/>
                    <a:pt x="2287" y="68"/>
                    <a:pt x="2185" y="23"/>
                  </a:cubicBezTo>
                  <a:lnTo>
                    <a:pt x="2185" y="23"/>
                  </a:lnTo>
                  <a:cubicBezTo>
                    <a:pt x="2155" y="10"/>
                    <a:pt x="2123" y="5"/>
                    <a:pt x="2091" y="5"/>
                  </a:cubicBezTo>
                  <a:lnTo>
                    <a:pt x="293" y="0"/>
                  </a:lnTo>
                  <a:lnTo>
                    <a:pt x="293" y="0"/>
                  </a:lnTo>
                  <a:cubicBezTo>
                    <a:pt x="135" y="0"/>
                    <a:pt x="6" y="127"/>
                    <a:pt x="3" y="284"/>
                  </a:cubicBezTo>
                  <a:lnTo>
                    <a:pt x="3" y="284"/>
                  </a:lnTo>
                  <a:cubicBezTo>
                    <a:pt x="0" y="446"/>
                    <a:pt x="136" y="580"/>
                    <a:pt x="299" y="580"/>
                  </a:cubicBezTo>
                  <a:lnTo>
                    <a:pt x="2070" y="580"/>
                  </a:lnTo>
                  <a:lnTo>
                    <a:pt x="2070" y="580"/>
                  </a:lnTo>
                  <a:cubicBezTo>
                    <a:pt x="2089" y="580"/>
                    <a:pt x="2107" y="578"/>
                    <a:pt x="2125" y="575"/>
                  </a:cubicBezTo>
                  <a:lnTo>
                    <a:pt x="2125" y="575"/>
                  </a:lnTo>
                  <a:cubicBezTo>
                    <a:pt x="2259" y="549"/>
                    <a:pt x="2360" y="431"/>
                    <a:pt x="2360" y="290"/>
                  </a:cubicBezTo>
                </a:path>
              </a:pathLst>
            </a:custGeom>
            <a:solidFill>
              <a:srgbClr val="E8F1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5AF94921-F68D-424D-931D-9243E07F5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269" y="10126368"/>
              <a:ext cx="274652" cy="274652"/>
            </a:xfrm>
            <a:custGeom>
              <a:avLst/>
              <a:gdLst>
                <a:gd name="T0" fmla="*/ 220 w 221"/>
                <a:gd name="T1" fmla="*/ 110 h 221"/>
                <a:gd name="T2" fmla="*/ 220 w 221"/>
                <a:gd name="T3" fmla="*/ 110 h 221"/>
                <a:gd name="T4" fmla="*/ 110 w 221"/>
                <a:gd name="T5" fmla="*/ 220 h 221"/>
                <a:gd name="T6" fmla="*/ 110 w 221"/>
                <a:gd name="T7" fmla="*/ 220 h 221"/>
                <a:gd name="T8" fmla="*/ 0 w 221"/>
                <a:gd name="T9" fmla="*/ 110 h 221"/>
                <a:gd name="T10" fmla="*/ 0 w 221"/>
                <a:gd name="T11" fmla="*/ 110 h 221"/>
                <a:gd name="T12" fmla="*/ 110 w 221"/>
                <a:gd name="T13" fmla="*/ 0 h 221"/>
                <a:gd name="T14" fmla="*/ 110 w 221"/>
                <a:gd name="T15" fmla="*/ 0 h 221"/>
                <a:gd name="T16" fmla="*/ 220 w 221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1">
                  <a:moveTo>
                    <a:pt x="220" y="110"/>
                  </a:moveTo>
                  <a:lnTo>
                    <a:pt x="220" y="110"/>
                  </a:lnTo>
                  <a:cubicBezTo>
                    <a:pt x="220" y="171"/>
                    <a:pt x="171" y="220"/>
                    <a:pt x="110" y="220"/>
                  </a:cubicBezTo>
                  <a:lnTo>
                    <a:pt x="110" y="220"/>
                  </a:lnTo>
                  <a:cubicBezTo>
                    <a:pt x="49" y="220"/>
                    <a:pt x="0" y="171"/>
                    <a:pt x="0" y="110"/>
                  </a:cubicBezTo>
                  <a:lnTo>
                    <a:pt x="0" y="110"/>
                  </a:lnTo>
                  <a:cubicBezTo>
                    <a:pt x="0" y="49"/>
                    <a:pt x="49" y="0"/>
                    <a:pt x="110" y="0"/>
                  </a:cubicBezTo>
                  <a:lnTo>
                    <a:pt x="110" y="0"/>
                  </a:lnTo>
                  <a:cubicBezTo>
                    <a:pt x="171" y="0"/>
                    <a:pt x="220" y="49"/>
                    <a:pt x="220" y="110"/>
                  </a:cubicBezTo>
                </a:path>
              </a:pathLst>
            </a:custGeom>
            <a:solidFill>
              <a:srgbClr val="BFDEE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4CAFCA12-1B47-C946-A17B-93020E59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550" y="10126368"/>
              <a:ext cx="274652" cy="274652"/>
            </a:xfrm>
            <a:custGeom>
              <a:avLst/>
              <a:gdLst>
                <a:gd name="T0" fmla="*/ 221 w 222"/>
                <a:gd name="T1" fmla="*/ 110 h 221"/>
                <a:gd name="T2" fmla="*/ 221 w 222"/>
                <a:gd name="T3" fmla="*/ 110 h 221"/>
                <a:gd name="T4" fmla="*/ 110 w 222"/>
                <a:gd name="T5" fmla="*/ 220 h 221"/>
                <a:gd name="T6" fmla="*/ 110 w 222"/>
                <a:gd name="T7" fmla="*/ 220 h 221"/>
                <a:gd name="T8" fmla="*/ 0 w 222"/>
                <a:gd name="T9" fmla="*/ 110 h 221"/>
                <a:gd name="T10" fmla="*/ 0 w 222"/>
                <a:gd name="T11" fmla="*/ 110 h 221"/>
                <a:gd name="T12" fmla="*/ 110 w 222"/>
                <a:gd name="T13" fmla="*/ 0 h 221"/>
                <a:gd name="T14" fmla="*/ 110 w 222"/>
                <a:gd name="T15" fmla="*/ 0 h 221"/>
                <a:gd name="T16" fmla="*/ 221 w 222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1">
                  <a:moveTo>
                    <a:pt x="221" y="110"/>
                  </a:moveTo>
                  <a:lnTo>
                    <a:pt x="221" y="110"/>
                  </a:lnTo>
                  <a:cubicBezTo>
                    <a:pt x="221" y="171"/>
                    <a:pt x="172" y="220"/>
                    <a:pt x="110" y="220"/>
                  </a:cubicBezTo>
                  <a:lnTo>
                    <a:pt x="110" y="220"/>
                  </a:lnTo>
                  <a:cubicBezTo>
                    <a:pt x="50" y="220"/>
                    <a:pt x="0" y="171"/>
                    <a:pt x="0" y="110"/>
                  </a:cubicBezTo>
                  <a:lnTo>
                    <a:pt x="0" y="110"/>
                  </a:lnTo>
                  <a:cubicBezTo>
                    <a:pt x="0" y="49"/>
                    <a:pt x="50" y="0"/>
                    <a:pt x="110" y="0"/>
                  </a:cubicBezTo>
                  <a:lnTo>
                    <a:pt x="110" y="0"/>
                  </a:lnTo>
                  <a:cubicBezTo>
                    <a:pt x="172" y="0"/>
                    <a:pt x="221" y="49"/>
                    <a:pt x="221" y="110"/>
                  </a:cubicBezTo>
                </a:path>
              </a:pathLst>
            </a:custGeom>
            <a:solidFill>
              <a:srgbClr val="98C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6" name="Freeform 99">
              <a:extLst>
                <a:ext uri="{FF2B5EF4-FFF2-40B4-BE49-F238E27FC236}">
                  <a16:creationId xmlns:a16="http://schemas.microsoft.com/office/drawing/2014/main" id="{3765FCA5-83AD-064E-BCED-82D7355F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663" y="9956080"/>
              <a:ext cx="274652" cy="274652"/>
            </a:xfrm>
            <a:custGeom>
              <a:avLst/>
              <a:gdLst>
                <a:gd name="T0" fmla="*/ 221 w 222"/>
                <a:gd name="T1" fmla="*/ 110 h 221"/>
                <a:gd name="T2" fmla="*/ 221 w 222"/>
                <a:gd name="T3" fmla="*/ 110 h 221"/>
                <a:gd name="T4" fmla="*/ 110 w 222"/>
                <a:gd name="T5" fmla="*/ 220 h 221"/>
                <a:gd name="T6" fmla="*/ 110 w 222"/>
                <a:gd name="T7" fmla="*/ 220 h 221"/>
                <a:gd name="T8" fmla="*/ 0 w 222"/>
                <a:gd name="T9" fmla="*/ 110 h 221"/>
                <a:gd name="T10" fmla="*/ 0 w 222"/>
                <a:gd name="T11" fmla="*/ 110 h 221"/>
                <a:gd name="T12" fmla="*/ 110 w 222"/>
                <a:gd name="T13" fmla="*/ 0 h 221"/>
                <a:gd name="T14" fmla="*/ 110 w 222"/>
                <a:gd name="T15" fmla="*/ 0 h 221"/>
                <a:gd name="T16" fmla="*/ 221 w 222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1">
                  <a:moveTo>
                    <a:pt x="221" y="110"/>
                  </a:moveTo>
                  <a:lnTo>
                    <a:pt x="221" y="110"/>
                  </a:lnTo>
                  <a:cubicBezTo>
                    <a:pt x="221" y="171"/>
                    <a:pt x="171" y="220"/>
                    <a:pt x="110" y="220"/>
                  </a:cubicBezTo>
                  <a:lnTo>
                    <a:pt x="110" y="220"/>
                  </a:lnTo>
                  <a:cubicBezTo>
                    <a:pt x="50" y="220"/>
                    <a:pt x="0" y="171"/>
                    <a:pt x="0" y="110"/>
                  </a:cubicBezTo>
                  <a:lnTo>
                    <a:pt x="0" y="110"/>
                  </a:lnTo>
                  <a:cubicBezTo>
                    <a:pt x="0" y="49"/>
                    <a:pt x="50" y="0"/>
                    <a:pt x="110" y="0"/>
                  </a:cubicBezTo>
                  <a:lnTo>
                    <a:pt x="110" y="0"/>
                  </a:lnTo>
                  <a:cubicBezTo>
                    <a:pt x="171" y="0"/>
                    <a:pt x="221" y="49"/>
                    <a:pt x="221" y="110"/>
                  </a:cubicBezTo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B8F17A0B-A4ED-6F43-B86C-56A67F5FD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037" y="9956080"/>
              <a:ext cx="1549038" cy="104370"/>
            </a:xfrm>
            <a:custGeom>
              <a:avLst/>
              <a:gdLst>
                <a:gd name="T0" fmla="*/ 1243 w 1244"/>
                <a:gd name="T1" fmla="*/ 82 h 83"/>
                <a:gd name="T2" fmla="*/ 0 w 1244"/>
                <a:gd name="T3" fmla="*/ 82 h 83"/>
                <a:gd name="T4" fmla="*/ 0 w 1244"/>
                <a:gd name="T5" fmla="*/ 0 h 83"/>
                <a:gd name="T6" fmla="*/ 1243 w 1244"/>
                <a:gd name="T7" fmla="*/ 0 h 83"/>
                <a:gd name="T8" fmla="*/ 1243 w 1244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83">
                  <a:moveTo>
                    <a:pt x="1243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243" y="0"/>
                  </a:lnTo>
                  <a:lnTo>
                    <a:pt x="1243" y="82"/>
                  </a:lnTo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8" name="Freeform 101">
              <a:extLst>
                <a:ext uri="{FF2B5EF4-FFF2-40B4-BE49-F238E27FC236}">
                  <a16:creationId xmlns:a16="http://schemas.microsoft.com/office/drawing/2014/main" id="{841474C3-44C8-FC46-A143-C9349CDF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037" y="10148340"/>
              <a:ext cx="1549038" cy="252680"/>
            </a:xfrm>
            <a:custGeom>
              <a:avLst/>
              <a:gdLst>
                <a:gd name="T0" fmla="*/ 1243 w 1244"/>
                <a:gd name="T1" fmla="*/ 203 h 204"/>
                <a:gd name="T2" fmla="*/ 0 w 1244"/>
                <a:gd name="T3" fmla="*/ 203 h 204"/>
                <a:gd name="T4" fmla="*/ 0 w 1244"/>
                <a:gd name="T5" fmla="*/ 0 h 204"/>
                <a:gd name="T6" fmla="*/ 1243 w 1244"/>
                <a:gd name="T7" fmla="*/ 0 h 204"/>
                <a:gd name="T8" fmla="*/ 1243 w 1244"/>
                <a:gd name="T9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204">
                  <a:moveTo>
                    <a:pt x="1243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1243" y="0"/>
                  </a:lnTo>
                  <a:lnTo>
                    <a:pt x="1243" y="203"/>
                  </a:lnTo>
                </a:path>
              </a:pathLst>
            </a:custGeom>
            <a:solidFill>
              <a:srgbClr val="98C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F0BD4EE-5301-E143-8454-10293F01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6003" y="11274412"/>
              <a:ext cx="1943302" cy="888627"/>
            </a:xfrm>
            <a:custGeom>
              <a:avLst/>
              <a:gdLst>
                <a:gd name="connsiteX0" fmla="*/ 1729073 w 1943302"/>
                <a:gd name="connsiteY0" fmla="*/ 0 h 888627"/>
                <a:gd name="connsiteX1" fmla="*/ 1943302 w 1943302"/>
                <a:gd name="connsiteY1" fmla="*/ 214367 h 888627"/>
                <a:gd name="connsiteX2" fmla="*/ 1943302 w 1943302"/>
                <a:gd name="connsiteY2" fmla="*/ 673013 h 888627"/>
                <a:gd name="connsiteX3" fmla="*/ 1729073 w 1943302"/>
                <a:gd name="connsiteY3" fmla="*/ 888627 h 888627"/>
                <a:gd name="connsiteX4" fmla="*/ 1516082 w 1943302"/>
                <a:gd name="connsiteY4" fmla="*/ 673013 h 888627"/>
                <a:gd name="connsiteX5" fmla="*/ 1516082 w 1943302"/>
                <a:gd name="connsiteY5" fmla="*/ 214367 h 888627"/>
                <a:gd name="connsiteX6" fmla="*/ 1729073 w 1943302"/>
                <a:gd name="connsiteY6" fmla="*/ 0 h 888627"/>
                <a:gd name="connsiteX7" fmla="*/ 971032 w 1943302"/>
                <a:gd name="connsiteY7" fmla="*/ 0 h 888627"/>
                <a:gd name="connsiteX8" fmla="*/ 1185261 w 1943302"/>
                <a:gd name="connsiteY8" fmla="*/ 214367 h 888627"/>
                <a:gd name="connsiteX9" fmla="*/ 1185261 w 1943302"/>
                <a:gd name="connsiteY9" fmla="*/ 673013 h 888627"/>
                <a:gd name="connsiteX10" fmla="*/ 971032 w 1943302"/>
                <a:gd name="connsiteY10" fmla="*/ 888627 h 888627"/>
                <a:gd name="connsiteX11" fmla="*/ 758041 w 1943302"/>
                <a:gd name="connsiteY11" fmla="*/ 673013 h 888627"/>
                <a:gd name="connsiteX12" fmla="*/ 758041 w 1943302"/>
                <a:gd name="connsiteY12" fmla="*/ 214367 h 888627"/>
                <a:gd name="connsiteX13" fmla="*/ 971032 w 1943302"/>
                <a:gd name="connsiteY13" fmla="*/ 0 h 888627"/>
                <a:gd name="connsiteX14" fmla="*/ 212983 w 1943302"/>
                <a:gd name="connsiteY14" fmla="*/ 0 h 888627"/>
                <a:gd name="connsiteX15" fmla="*/ 427212 w 1943302"/>
                <a:gd name="connsiteY15" fmla="*/ 214367 h 888627"/>
                <a:gd name="connsiteX16" fmla="*/ 427212 w 1943302"/>
                <a:gd name="connsiteY16" fmla="*/ 673013 h 888627"/>
                <a:gd name="connsiteX17" fmla="*/ 212983 w 1943302"/>
                <a:gd name="connsiteY17" fmla="*/ 888627 h 888627"/>
                <a:gd name="connsiteX18" fmla="*/ 0 w 1943302"/>
                <a:gd name="connsiteY18" fmla="*/ 673013 h 888627"/>
                <a:gd name="connsiteX19" fmla="*/ 0 w 1943302"/>
                <a:gd name="connsiteY19" fmla="*/ 214367 h 888627"/>
                <a:gd name="connsiteX20" fmla="*/ 212983 w 1943302"/>
                <a:gd name="connsiteY20" fmla="*/ 0 h 8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302" h="888627">
                  <a:moveTo>
                    <a:pt x="1729073" y="0"/>
                  </a:moveTo>
                  <a:cubicBezTo>
                    <a:pt x="1847951" y="0"/>
                    <a:pt x="1943302" y="95967"/>
                    <a:pt x="1943302" y="214367"/>
                  </a:cubicBezTo>
                  <a:lnTo>
                    <a:pt x="1943302" y="673013"/>
                  </a:lnTo>
                  <a:cubicBezTo>
                    <a:pt x="1943302" y="791414"/>
                    <a:pt x="1847951" y="888627"/>
                    <a:pt x="1729073" y="888627"/>
                  </a:cubicBezTo>
                  <a:cubicBezTo>
                    <a:pt x="1611432" y="888627"/>
                    <a:pt x="1516082" y="791414"/>
                    <a:pt x="1516082" y="673013"/>
                  </a:cubicBezTo>
                  <a:lnTo>
                    <a:pt x="1516082" y="214367"/>
                  </a:lnTo>
                  <a:cubicBezTo>
                    <a:pt x="1516082" y="95967"/>
                    <a:pt x="1611432" y="0"/>
                    <a:pt x="1729073" y="0"/>
                  </a:cubicBezTo>
                  <a:close/>
                  <a:moveTo>
                    <a:pt x="971032" y="0"/>
                  </a:moveTo>
                  <a:cubicBezTo>
                    <a:pt x="1089910" y="0"/>
                    <a:pt x="1185261" y="95967"/>
                    <a:pt x="1185261" y="214367"/>
                  </a:cubicBezTo>
                  <a:lnTo>
                    <a:pt x="1185261" y="673013"/>
                  </a:lnTo>
                  <a:cubicBezTo>
                    <a:pt x="1185261" y="791414"/>
                    <a:pt x="1089910" y="888627"/>
                    <a:pt x="971032" y="888627"/>
                  </a:cubicBezTo>
                  <a:cubicBezTo>
                    <a:pt x="853391" y="888627"/>
                    <a:pt x="758041" y="791414"/>
                    <a:pt x="758041" y="673013"/>
                  </a:cubicBezTo>
                  <a:lnTo>
                    <a:pt x="758041" y="214367"/>
                  </a:lnTo>
                  <a:cubicBezTo>
                    <a:pt x="758041" y="95967"/>
                    <a:pt x="853391" y="0"/>
                    <a:pt x="971032" y="0"/>
                  </a:cubicBezTo>
                  <a:close/>
                  <a:moveTo>
                    <a:pt x="212983" y="0"/>
                  </a:moveTo>
                  <a:cubicBezTo>
                    <a:pt x="331308" y="0"/>
                    <a:pt x="427212" y="95967"/>
                    <a:pt x="427212" y="214367"/>
                  </a:cubicBezTo>
                  <a:lnTo>
                    <a:pt x="427212" y="673013"/>
                  </a:lnTo>
                  <a:cubicBezTo>
                    <a:pt x="427212" y="791414"/>
                    <a:pt x="331308" y="888627"/>
                    <a:pt x="212983" y="888627"/>
                  </a:cubicBezTo>
                  <a:cubicBezTo>
                    <a:pt x="95905" y="888627"/>
                    <a:pt x="0" y="791414"/>
                    <a:pt x="0" y="673013"/>
                  </a:cubicBezTo>
                  <a:lnTo>
                    <a:pt x="0" y="214367"/>
                  </a:lnTo>
                  <a:cubicBezTo>
                    <a:pt x="0" y="95967"/>
                    <a:pt x="95905" y="0"/>
                    <a:pt x="212983" y="0"/>
                  </a:cubicBezTo>
                  <a:close/>
                </a:path>
              </a:pathLst>
            </a:custGeom>
            <a:solidFill>
              <a:srgbClr val="6577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0" name="Freeform 105">
              <a:extLst>
                <a:ext uri="{FF2B5EF4-FFF2-40B4-BE49-F238E27FC236}">
                  <a16:creationId xmlns:a16="http://schemas.microsoft.com/office/drawing/2014/main" id="{ED621A5A-DEFF-534B-9C1C-A50AEEA2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9911" y="6588846"/>
              <a:ext cx="5723753" cy="1373262"/>
            </a:xfrm>
            <a:custGeom>
              <a:avLst/>
              <a:gdLst>
                <a:gd name="T0" fmla="*/ 4043 w 4596"/>
                <a:gd name="T1" fmla="*/ 0 h 1103"/>
                <a:gd name="T2" fmla="*/ 0 w 4596"/>
                <a:gd name="T3" fmla="*/ 0 h 1103"/>
                <a:gd name="T4" fmla="*/ 0 w 4596"/>
                <a:gd name="T5" fmla="*/ 162 h 1103"/>
                <a:gd name="T6" fmla="*/ 3988 w 4596"/>
                <a:gd name="T7" fmla="*/ 162 h 1103"/>
                <a:gd name="T8" fmla="*/ 3988 w 4596"/>
                <a:gd name="T9" fmla="*/ 162 h 1103"/>
                <a:gd name="T10" fmla="*/ 4378 w 4596"/>
                <a:gd name="T11" fmla="*/ 551 h 1103"/>
                <a:gd name="T12" fmla="*/ 4378 w 4596"/>
                <a:gd name="T13" fmla="*/ 551 h 1103"/>
                <a:gd name="T14" fmla="*/ 3988 w 4596"/>
                <a:gd name="T15" fmla="*/ 941 h 1103"/>
                <a:gd name="T16" fmla="*/ 0 w 4596"/>
                <a:gd name="T17" fmla="*/ 941 h 1103"/>
                <a:gd name="T18" fmla="*/ 0 w 4596"/>
                <a:gd name="T19" fmla="*/ 1102 h 1103"/>
                <a:gd name="T20" fmla="*/ 4043 w 4596"/>
                <a:gd name="T21" fmla="*/ 1102 h 1103"/>
                <a:gd name="T22" fmla="*/ 4043 w 4596"/>
                <a:gd name="T23" fmla="*/ 1102 h 1103"/>
                <a:gd name="T24" fmla="*/ 4595 w 4596"/>
                <a:gd name="T25" fmla="*/ 551 h 1103"/>
                <a:gd name="T26" fmla="*/ 4595 w 4596"/>
                <a:gd name="T27" fmla="*/ 551 h 1103"/>
                <a:gd name="T28" fmla="*/ 4043 w 4596"/>
                <a:gd name="T29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6" h="1103">
                  <a:moveTo>
                    <a:pt x="4043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3988" y="162"/>
                  </a:lnTo>
                  <a:lnTo>
                    <a:pt x="3988" y="162"/>
                  </a:lnTo>
                  <a:cubicBezTo>
                    <a:pt x="4203" y="162"/>
                    <a:pt x="4378" y="336"/>
                    <a:pt x="4378" y="551"/>
                  </a:cubicBezTo>
                  <a:lnTo>
                    <a:pt x="4378" y="551"/>
                  </a:lnTo>
                  <a:cubicBezTo>
                    <a:pt x="4378" y="767"/>
                    <a:pt x="4203" y="941"/>
                    <a:pt x="3988" y="941"/>
                  </a:cubicBezTo>
                  <a:lnTo>
                    <a:pt x="0" y="941"/>
                  </a:lnTo>
                  <a:lnTo>
                    <a:pt x="0" y="1102"/>
                  </a:lnTo>
                  <a:lnTo>
                    <a:pt x="4043" y="1102"/>
                  </a:lnTo>
                  <a:lnTo>
                    <a:pt x="4043" y="1102"/>
                  </a:lnTo>
                  <a:cubicBezTo>
                    <a:pt x="4348" y="1102"/>
                    <a:pt x="4595" y="855"/>
                    <a:pt x="4595" y="551"/>
                  </a:cubicBezTo>
                  <a:lnTo>
                    <a:pt x="4595" y="551"/>
                  </a:lnTo>
                  <a:cubicBezTo>
                    <a:pt x="4595" y="246"/>
                    <a:pt x="4348" y="0"/>
                    <a:pt x="4043" y="0"/>
                  </a:cubicBezTo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1" name="Freeform 106">
              <a:extLst>
                <a:ext uri="{FF2B5EF4-FFF2-40B4-BE49-F238E27FC236}">
                  <a16:creationId xmlns:a16="http://schemas.microsoft.com/office/drawing/2014/main" id="{8F4144F4-500B-0042-9BE6-5A287211A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987" y="7956612"/>
              <a:ext cx="3834145" cy="1499602"/>
            </a:xfrm>
            <a:custGeom>
              <a:avLst/>
              <a:gdLst>
                <a:gd name="T0" fmla="*/ 2526 w 3079"/>
                <a:gd name="T1" fmla="*/ 0 h 1203"/>
                <a:gd name="T2" fmla="*/ 0 w 3079"/>
                <a:gd name="T3" fmla="*/ 0 h 1203"/>
                <a:gd name="T4" fmla="*/ 0 w 3079"/>
                <a:gd name="T5" fmla="*/ 0 h 1203"/>
                <a:gd name="T6" fmla="*/ 552 w 3079"/>
                <a:gd name="T7" fmla="*/ 553 h 1203"/>
                <a:gd name="T8" fmla="*/ 552 w 3079"/>
                <a:gd name="T9" fmla="*/ 553 h 1203"/>
                <a:gd name="T10" fmla="*/ 0 w 3079"/>
                <a:gd name="T11" fmla="*/ 1202 h 1203"/>
                <a:gd name="T12" fmla="*/ 2526 w 3079"/>
                <a:gd name="T13" fmla="*/ 1202 h 1203"/>
                <a:gd name="T14" fmla="*/ 2526 w 3079"/>
                <a:gd name="T15" fmla="*/ 1202 h 1203"/>
                <a:gd name="T16" fmla="*/ 3078 w 3079"/>
                <a:gd name="T17" fmla="*/ 553 h 1203"/>
                <a:gd name="T18" fmla="*/ 3078 w 3079"/>
                <a:gd name="T19" fmla="*/ 553 h 1203"/>
                <a:gd name="T20" fmla="*/ 2526 w 3079"/>
                <a:gd name="T2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9" h="1203">
                  <a:moveTo>
                    <a:pt x="2526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05" y="0"/>
                    <a:pt x="552" y="247"/>
                    <a:pt x="552" y="553"/>
                  </a:cubicBezTo>
                  <a:lnTo>
                    <a:pt x="552" y="553"/>
                  </a:lnTo>
                  <a:cubicBezTo>
                    <a:pt x="552" y="857"/>
                    <a:pt x="305" y="1202"/>
                    <a:pt x="0" y="1202"/>
                  </a:cubicBezTo>
                  <a:lnTo>
                    <a:pt x="2526" y="1202"/>
                  </a:lnTo>
                  <a:lnTo>
                    <a:pt x="2526" y="1202"/>
                  </a:lnTo>
                  <a:cubicBezTo>
                    <a:pt x="2831" y="1202"/>
                    <a:pt x="3078" y="857"/>
                    <a:pt x="3078" y="553"/>
                  </a:cubicBezTo>
                  <a:lnTo>
                    <a:pt x="3078" y="553"/>
                  </a:lnTo>
                  <a:cubicBezTo>
                    <a:pt x="3078" y="247"/>
                    <a:pt x="2831" y="0"/>
                    <a:pt x="2526" y="0"/>
                  </a:cubicBezTo>
                </a:path>
              </a:pathLst>
            </a:custGeom>
            <a:solidFill>
              <a:srgbClr val="8FAF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2" name="Freeform 107">
              <a:extLst>
                <a:ext uri="{FF2B5EF4-FFF2-40B4-BE49-F238E27FC236}">
                  <a16:creationId xmlns:a16="http://schemas.microsoft.com/office/drawing/2014/main" id="{A8F18174-F199-884E-8931-60FAA4DD4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338" y="8418029"/>
              <a:ext cx="2587225" cy="560291"/>
            </a:xfrm>
            <a:custGeom>
              <a:avLst/>
              <a:gdLst>
                <a:gd name="T0" fmla="*/ 2075 w 2076"/>
                <a:gd name="T1" fmla="*/ 450 h 451"/>
                <a:gd name="T2" fmla="*/ 0 w 2076"/>
                <a:gd name="T3" fmla="*/ 450 h 451"/>
                <a:gd name="T4" fmla="*/ 0 w 2076"/>
                <a:gd name="T5" fmla="*/ 0 h 451"/>
                <a:gd name="T6" fmla="*/ 2075 w 2076"/>
                <a:gd name="T7" fmla="*/ 0 h 451"/>
                <a:gd name="T8" fmla="*/ 2075 w 2076"/>
                <a:gd name="T9" fmla="*/ 45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6" h="451">
                  <a:moveTo>
                    <a:pt x="2075" y="450"/>
                  </a:moveTo>
                  <a:lnTo>
                    <a:pt x="0" y="450"/>
                  </a:lnTo>
                  <a:lnTo>
                    <a:pt x="0" y="0"/>
                  </a:lnTo>
                  <a:lnTo>
                    <a:pt x="2075" y="0"/>
                  </a:lnTo>
                  <a:lnTo>
                    <a:pt x="2075" y="450"/>
                  </a:lnTo>
                </a:path>
              </a:pathLst>
            </a:custGeom>
            <a:solidFill>
              <a:srgbClr val="A5C7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1B8DF190-86AF-1042-88A8-BE05DBEDD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2768" y="8566342"/>
              <a:ext cx="1680873" cy="269158"/>
            </a:xfrm>
            <a:custGeom>
              <a:avLst/>
              <a:gdLst>
                <a:gd name="T0" fmla="*/ 1239 w 1349"/>
                <a:gd name="T1" fmla="*/ 217 h 218"/>
                <a:gd name="T2" fmla="*/ 109 w 1349"/>
                <a:gd name="T3" fmla="*/ 217 h 218"/>
                <a:gd name="T4" fmla="*/ 109 w 1349"/>
                <a:gd name="T5" fmla="*/ 217 h 218"/>
                <a:gd name="T6" fmla="*/ 0 w 1349"/>
                <a:gd name="T7" fmla="*/ 108 h 218"/>
                <a:gd name="T8" fmla="*/ 0 w 1349"/>
                <a:gd name="T9" fmla="*/ 108 h 218"/>
                <a:gd name="T10" fmla="*/ 109 w 1349"/>
                <a:gd name="T11" fmla="*/ 0 h 218"/>
                <a:gd name="T12" fmla="*/ 1239 w 1349"/>
                <a:gd name="T13" fmla="*/ 0 h 218"/>
                <a:gd name="T14" fmla="*/ 1239 w 1349"/>
                <a:gd name="T15" fmla="*/ 0 h 218"/>
                <a:gd name="T16" fmla="*/ 1348 w 1349"/>
                <a:gd name="T17" fmla="*/ 108 h 218"/>
                <a:gd name="T18" fmla="*/ 1348 w 1349"/>
                <a:gd name="T19" fmla="*/ 108 h 218"/>
                <a:gd name="T20" fmla="*/ 1239 w 1349"/>
                <a:gd name="T21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9" h="218">
                  <a:moveTo>
                    <a:pt x="1239" y="217"/>
                  </a:moveTo>
                  <a:lnTo>
                    <a:pt x="109" y="217"/>
                  </a:lnTo>
                  <a:lnTo>
                    <a:pt x="109" y="217"/>
                  </a:lnTo>
                  <a:cubicBezTo>
                    <a:pt x="49" y="217"/>
                    <a:pt x="0" y="168"/>
                    <a:pt x="0" y="108"/>
                  </a:cubicBezTo>
                  <a:lnTo>
                    <a:pt x="0" y="108"/>
                  </a:lnTo>
                  <a:cubicBezTo>
                    <a:pt x="0" y="48"/>
                    <a:pt x="49" y="0"/>
                    <a:pt x="109" y="0"/>
                  </a:cubicBezTo>
                  <a:lnTo>
                    <a:pt x="1239" y="0"/>
                  </a:lnTo>
                  <a:lnTo>
                    <a:pt x="1239" y="0"/>
                  </a:lnTo>
                  <a:cubicBezTo>
                    <a:pt x="1300" y="0"/>
                    <a:pt x="1348" y="48"/>
                    <a:pt x="1348" y="108"/>
                  </a:cubicBezTo>
                  <a:lnTo>
                    <a:pt x="1348" y="108"/>
                  </a:lnTo>
                  <a:cubicBezTo>
                    <a:pt x="1348" y="168"/>
                    <a:pt x="1300" y="217"/>
                    <a:pt x="1239" y="217"/>
                  </a:cubicBezTo>
                </a:path>
              </a:pathLst>
            </a:custGeom>
            <a:solidFill>
              <a:srgbClr val="749C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5C07B1EF-78C2-5045-A6E5-A1355C763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259" y="7176599"/>
              <a:ext cx="225212" cy="1378757"/>
            </a:xfrm>
            <a:custGeom>
              <a:avLst/>
              <a:gdLst>
                <a:gd name="T0" fmla="*/ 179 w 180"/>
                <a:gd name="T1" fmla="*/ 1105 h 1106"/>
                <a:gd name="T2" fmla="*/ 89 w 180"/>
                <a:gd name="T3" fmla="*/ 980 h 1106"/>
                <a:gd name="T4" fmla="*/ 0 w 180"/>
                <a:gd name="T5" fmla="*/ 1105 h 1106"/>
                <a:gd name="T6" fmla="*/ 0 w 180"/>
                <a:gd name="T7" fmla="*/ 0 h 1106"/>
                <a:gd name="T8" fmla="*/ 179 w 180"/>
                <a:gd name="T9" fmla="*/ 0 h 1106"/>
                <a:gd name="T10" fmla="*/ 179 w 180"/>
                <a:gd name="T11" fmla="*/ 110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106">
                  <a:moveTo>
                    <a:pt x="179" y="1105"/>
                  </a:moveTo>
                  <a:lnTo>
                    <a:pt x="89" y="980"/>
                  </a:lnTo>
                  <a:lnTo>
                    <a:pt x="0" y="1105"/>
                  </a:lnTo>
                  <a:lnTo>
                    <a:pt x="0" y="0"/>
                  </a:lnTo>
                  <a:lnTo>
                    <a:pt x="179" y="0"/>
                  </a:lnTo>
                  <a:lnTo>
                    <a:pt x="179" y="1105"/>
                  </a:lnTo>
                </a:path>
              </a:pathLst>
            </a:custGeom>
            <a:solidFill>
              <a:srgbClr val="FFC7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CC0D2C9A-5D7D-EB42-BD14-A832AFD3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259" y="7176597"/>
              <a:ext cx="225212" cy="466911"/>
            </a:xfrm>
            <a:custGeom>
              <a:avLst/>
              <a:gdLst>
                <a:gd name="T0" fmla="*/ 179 w 180"/>
                <a:gd name="T1" fmla="*/ 0 h 374"/>
                <a:gd name="T2" fmla="*/ 0 w 180"/>
                <a:gd name="T3" fmla="*/ 0 h 374"/>
                <a:gd name="T4" fmla="*/ 0 w 180"/>
                <a:gd name="T5" fmla="*/ 373 h 374"/>
                <a:gd name="T6" fmla="*/ 179 w 180"/>
                <a:gd name="T7" fmla="*/ 194 h 374"/>
                <a:gd name="T8" fmla="*/ 179 w 180"/>
                <a:gd name="T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374">
                  <a:moveTo>
                    <a:pt x="179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179" y="194"/>
                  </a:lnTo>
                  <a:lnTo>
                    <a:pt x="179" y="0"/>
                  </a:ln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F3A0D9C-EB0C-8643-AAE0-0655151E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215" y="7956612"/>
              <a:ext cx="3235402" cy="1499602"/>
            </a:xfrm>
            <a:custGeom>
              <a:avLst/>
              <a:gdLst>
                <a:gd name="T0" fmla="*/ 2595 w 2596"/>
                <a:gd name="T1" fmla="*/ 553 h 1203"/>
                <a:gd name="T2" fmla="*/ 2595 w 2596"/>
                <a:gd name="T3" fmla="*/ 553 h 1203"/>
                <a:gd name="T4" fmla="*/ 2595 w 2596"/>
                <a:gd name="T5" fmla="*/ 553 h 1203"/>
                <a:gd name="T6" fmla="*/ 2043 w 2596"/>
                <a:gd name="T7" fmla="*/ 0 h 1203"/>
                <a:gd name="T8" fmla="*/ 0 w 2596"/>
                <a:gd name="T9" fmla="*/ 0 h 1203"/>
                <a:gd name="T10" fmla="*/ 0 w 2596"/>
                <a:gd name="T11" fmla="*/ 200 h 1203"/>
                <a:gd name="T12" fmla="*/ 1903 w 2596"/>
                <a:gd name="T13" fmla="*/ 200 h 1203"/>
                <a:gd name="T14" fmla="*/ 1903 w 2596"/>
                <a:gd name="T15" fmla="*/ 200 h 1203"/>
                <a:gd name="T16" fmla="*/ 2293 w 2596"/>
                <a:gd name="T17" fmla="*/ 590 h 1203"/>
                <a:gd name="T18" fmla="*/ 2293 w 2596"/>
                <a:gd name="T19" fmla="*/ 590 h 1203"/>
                <a:gd name="T20" fmla="*/ 2293 w 2596"/>
                <a:gd name="T21" fmla="*/ 590 h 1203"/>
                <a:gd name="T22" fmla="*/ 1903 w 2596"/>
                <a:gd name="T23" fmla="*/ 981 h 1203"/>
                <a:gd name="T24" fmla="*/ 0 w 2596"/>
                <a:gd name="T25" fmla="*/ 981 h 1203"/>
                <a:gd name="T26" fmla="*/ 0 w 2596"/>
                <a:gd name="T27" fmla="*/ 1202 h 1203"/>
                <a:gd name="T28" fmla="*/ 2043 w 2596"/>
                <a:gd name="T29" fmla="*/ 1202 h 1203"/>
                <a:gd name="T30" fmla="*/ 2043 w 2596"/>
                <a:gd name="T31" fmla="*/ 1202 h 1203"/>
                <a:gd name="T32" fmla="*/ 2595 w 2596"/>
                <a:gd name="T33" fmla="*/ 55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6" h="1203">
                  <a:moveTo>
                    <a:pt x="2595" y="553"/>
                  </a:moveTo>
                  <a:lnTo>
                    <a:pt x="2595" y="553"/>
                  </a:lnTo>
                  <a:lnTo>
                    <a:pt x="2595" y="553"/>
                  </a:lnTo>
                  <a:cubicBezTo>
                    <a:pt x="2595" y="247"/>
                    <a:pt x="2348" y="0"/>
                    <a:pt x="2043" y="0"/>
                  </a:cubicBezTo>
                  <a:lnTo>
                    <a:pt x="0" y="0"/>
                  </a:lnTo>
                  <a:lnTo>
                    <a:pt x="0" y="200"/>
                  </a:lnTo>
                  <a:lnTo>
                    <a:pt x="1903" y="200"/>
                  </a:lnTo>
                  <a:lnTo>
                    <a:pt x="1903" y="200"/>
                  </a:lnTo>
                  <a:cubicBezTo>
                    <a:pt x="2118" y="200"/>
                    <a:pt x="2293" y="375"/>
                    <a:pt x="2293" y="590"/>
                  </a:cubicBezTo>
                  <a:lnTo>
                    <a:pt x="2293" y="590"/>
                  </a:lnTo>
                  <a:lnTo>
                    <a:pt x="2293" y="590"/>
                  </a:lnTo>
                  <a:cubicBezTo>
                    <a:pt x="2293" y="806"/>
                    <a:pt x="2118" y="981"/>
                    <a:pt x="1903" y="981"/>
                  </a:cubicBezTo>
                  <a:lnTo>
                    <a:pt x="0" y="981"/>
                  </a:lnTo>
                  <a:lnTo>
                    <a:pt x="0" y="1202"/>
                  </a:lnTo>
                  <a:lnTo>
                    <a:pt x="2043" y="1202"/>
                  </a:lnTo>
                  <a:lnTo>
                    <a:pt x="2043" y="1202"/>
                  </a:lnTo>
                  <a:cubicBezTo>
                    <a:pt x="2348" y="1202"/>
                    <a:pt x="2595" y="857"/>
                    <a:pt x="2595" y="553"/>
                  </a:cubicBezTo>
                </a:path>
              </a:pathLst>
            </a:custGeom>
            <a:solidFill>
              <a:srgbClr val="A5C7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072BBA2B-06F9-2F49-B5A9-90848283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9911" y="7956610"/>
              <a:ext cx="4674583" cy="131833"/>
            </a:xfrm>
            <a:custGeom>
              <a:avLst/>
              <a:gdLst>
                <a:gd name="T0" fmla="*/ 0 w 3753"/>
                <a:gd name="T1" fmla="*/ 0 h 107"/>
                <a:gd name="T2" fmla="*/ 0 w 3753"/>
                <a:gd name="T3" fmla="*/ 106 h 107"/>
                <a:gd name="T4" fmla="*/ 3752 w 3753"/>
                <a:gd name="T5" fmla="*/ 106 h 107"/>
                <a:gd name="T6" fmla="*/ 3752 w 3753"/>
                <a:gd name="T7" fmla="*/ 106 h 107"/>
                <a:gd name="T8" fmla="*/ 3428 w 3753"/>
                <a:gd name="T9" fmla="*/ 0 h 107"/>
                <a:gd name="T10" fmla="*/ 0 w 375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" h="107">
                  <a:moveTo>
                    <a:pt x="0" y="0"/>
                  </a:moveTo>
                  <a:lnTo>
                    <a:pt x="0" y="106"/>
                  </a:lnTo>
                  <a:lnTo>
                    <a:pt x="3752" y="106"/>
                  </a:lnTo>
                  <a:lnTo>
                    <a:pt x="3752" y="106"/>
                  </a:lnTo>
                  <a:cubicBezTo>
                    <a:pt x="3661" y="39"/>
                    <a:pt x="3549" y="0"/>
                    <a:pt x="3428" y="0"/>
                  </a:cubicBezTo>
                  <a:lnTo>
                    <a:pt x="0" y="0"/>
                  </a:lnTo>
                </a:path>
              </a:pathLst>
            </a:custGeom>
            <a:solidFill>
              <a:srgbClr val="3A4B7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C6413BC-3948-F041-A58F-19F8E458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667" y="6588846"/>
              <a:ext cx="3328785" cy="71408"/>
            </a:xfrm>
            <a:custGeom>
              <a:avLst/>
              <a:gdLst>
                <a:gd name="T0" fmla="*/ 2672 w 2673"/>
                <a:gd name="T1" fmla="*/ 57 h 58"/>
                <a:gd name="T2" fmla="*/ 0 w 2673"/>
                <a:gd name="T3" fmla="*/ 57 h 58"/>
                <a:gd name="T4" fmla="*/ 0 w 2673"/>
                <a:gd name="T5" fmla="*/ 0 h 58"/>
                <a:gd name="T6" fmla="*/ 2672 w 2673"/>
                <a:gd name="T7" fmla="*/ 0 h 58"/>
                <a:gd name="T8" fmla="*/ 2672 w 2673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3" h="58">
                  <a:moveTo>
                    <a:pt x="267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672" y="0"/>
                  </a:lnTo>
                  <a:lnTo>
                    <a:pt x="2672" y="57"/>
                  </a:lnTo>
                </a:path>
              </a:pathLst>
            </a:custGeom>
            <a:solidFill>
              <a:srgbClr val="3A4B7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F27C71F-2A9C-EB4E-82CE-D21563AE8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88" y="6885471"/>
              <a:ext cx="3576708" cy="6030119"/>
            </a:xfrm>
            <a:custGeom>
              <a:avLst/>
              <a:gdLst>
                <a:gd name="connsiteX0" fmla="*/ 585403 w 3576708"/>
                <a:gd name="connsiteY0" fmla="*/ 4629343 h 6030119"/>
                <a:gd name="connsiteX1" fmla="*/ 310283 w 3576708"/>
                <a:gd name="connsiteY1" fmla="*/ 5355716 h 6030119"/>
                <a:gd name="connsiteX2" fmla="*/ 1492745 w 3576708"/>
                <a:gd name="connsiteY2" fmla="*/ 5355716 h 6030119"/>
                <a:gd name="connsiteX3" fmla="*/ 1768162 w 3576708"/>
                <a:gd name="connsiteY3" fmla="*/ 4629343 h 6030119"/>
                <a:gd name="connsiteX4" fmla="*/ 882910 w 3576708"/>
                <a:gd name="connsiteY4" fmla="*/ 3843862 h 6030119"/>
                <a:gd name="connsiteX5" fmla="*/ 609880 w 3576708"/>
                <a:gd name="connsiteY5" fmla="*/ 4564718 h 6030119"/>
                <a:gd name="connsiteX6" fmla="*/ 1792666 w 3576708"/>
                <a:gd name="connsiteY6" fmla="*/ 4564718 h 6030119"/>
                <a:gd name="connsiteX7" fmla="*/ 2065992 w 3576708"/>
                <a:gd name="connsiteY7" fmla="*/ 3843862 h 6030119"/>
                <a:gd name="connsiteX8" fmla="*/ 1182507 w 3576708"/>
                <a:gd name="connsiteY8" fmla="*/ 3052865 h 6030119"/>
                <a:gd name="connsiteX9" fmla="*/ 907397 w 3576708"/>
                <a:gd name="connsiteY9" fmla="*/ 3779213 h 6030119"/>
                <a:gd name="connsiteX10" fmla="*/ 2090505 w 3576708"/>
                <a:gd name="connsiteY10" fmla="*/ 3779213 h 6030119"/>
                <a:gd name="connsiteX11" fmla="*/ 2365913 w 3576708"/>
                <a:gd name="connsiteY11" fmla="*/ 3052865 h 6030119"/>
                <a:gd name="connsiteX12" fmla="*/ 1482105 w 3576708"/>
                <a:gd name="connsiteY12" fmla="*/ 2261865 h 6030119"/>
                <a:gd name="connsiteX13" fmla="*/ 1206994 w 3576708"/>
                <a:gd name="connsiteY13" fmla="*/ 2988216 h 6030119"/>
                <a:gd name="connsiteX14" fmla="*/ 2390426 w 3576708"/>
                <a:gd name="connsiteY14" fmla="*/ 2988216 h 6030119"/>
                <a:gd name="connsiteX15" fmla="*/ 2665835 w 3576708"/>
                <a:gd name="connsiteY15" fmla="*/ 2261865 h 6030119"/>
                <a:gd name="connsiteX16" fmla="*/ 1779631 w 3576708"/>
                <a:gd name="connsiteY16" fmla="*/ 1476334 h 6030119"/>
                <a:gd name="connsiteX17" fmla="*/ 1506591 w 3576708"/>
                <a:gd name="connsiteY17" fmla="*/ 2197216 h 6030119"/>
                <a:gd name="connsiteX18" fmla="*/ 2690348 w 3576708"/>
                <a:gd name="connsiteY18" fmla="*/ 2197216 h 6030119"/>
                <a:gd name="connsiteX19" fmla="*/ 2963684 w 3576708"/>
                <a:gd name="connsiteY19" fmla="*/ 1476334 h 6030119"/>
                <a:gd name="connsiteX20" fmla="*/ 2079228 w 3576708"/>
                <a:gd name="connsiteY20" fmla="*/ 685335 h 6030119"/>
                <a:gd name="connsiteX21" fmla="*/ 1804108 w 3576708"/>
                <a:gd name="connsiteY21" fmla="*/ 1411709 h 6030119"/>
                <a:gd name="connsiteX22" fmla="*/ 2988188 w 3576708"/>
                <a:gd name="connsiteY22" fmla="*/ 1411709 h 6030119"/>
                <a:gd name="connsiteX23" fmla="*/ 3263606 w 3576708"/>
                <a:gd name="connsiteY23" fmla="*/ 685335 h 6030119"/>
                <a:gd name="connsiteX24" fmla="*/ 2307872 w 3576708"/>
                <a:gd name="connsiteY24" fmla="*/ 0 h 6030119"/>
                <a:gd name="connsiteX25" fmla="*/ 2326543 w 3576708"/>
                <a:gd name="connsiteY25" fmla="*/ 32373 h 6030119"/>
                <a:gd name="connsiteX26" fmla="*/ 2103706 w 3576708"/>
                <a:gd name="connsiteY26" fmla="*/ 620710 h 6030119"/>
                <a:gd name="connsiteX27" fmla="*/ 3288109 w 3576708"/>
                <a:gd name="connsiteY27" fmla="*/ 620710 h 6030119"/>
                <a:gd name="connsiteX28" fmla="*/ 3511188 w 3576708"/>
                <a:gd name="connsiteY28" fmla="*/ 32373 h 6030119"/>
                <a:gd name="connsiteX29" fmla="*/ 3554776 w 3576708"/>
                <a:gd name="connsiteY29" fmla="*/ 0 h 6030119"/>
                <a:gd name="connsiteX30" fmla="*/ 3574702 w 3576708"/>
                <a:gd name="connsiteY30" fmla="*/ 32373 h 6030119"/>
                <a:gd name="connsiteX31" fmla="*/ 3041565 w 3576708"/>
                <a:gd name="connsiteY31" fmla="*/ 1437669 h 6030119"/>
                <a:gd name="connsiteX32" fmla="*/ 3041867 w 3576708"/>
                <a:gd name="connsiteY32" fmla="*/ 1444022 h 6030119"/>
                <a:gd name="connsiteX33" fmla="*/ 3036638 w 3576708"/>
                <a:gd name="connsiteY33" fmla="*/ 1450657 h 6030119"/>
                <a:gd name="connsiteX34" fmla="*/ 2443028 w 3576708"/>
                <a:gd name="connsiteY34" fmla="*/ 3015352 h 6030119"/>
                <a:gd name="connsiteX35" fmla="*/ 2443125 w 3576708"/>
                <a:gd name="connsiteY35" fmla="*/ 3019907 h 6030119"/>
                <a:gd name="connsiteX36" fmla="*/ 2439455 w 3576708"/>
                <a:gd name="connsiteY36" fmla="*/ 3024770 h 6030119"/>
                <a:gd name="connsiteX37" fmla="*/ 1844311 w 3576708"/>
                <a:gd name="connsiteY37" fmla="*/ 4593509 h 6030119"/>
                <a:gd name="connsiteX38" fmla="*/ 1844383 w 3576708"/>
                <a:gd name="connsiteY38" fmla="*/ 4597030 h 6030119"/>
                <a:gd name="connsiteX39" fmla="*/ 1841600 w 3576708"/>
                <a:gd name="connsiteY39" fmla="*/ 4600654 h 6030119"/>
                <a:gd name="connsiteX40" fmla="*/ 1546278 w 3576708"/>
                <a:gd name="connsiteY40" fmla="*/ 5379095 h 6030119"/>
                <a:gd name="connsiteX41" fmla="*/ 1546520 w 3576708"/>
                <a:gd name="connsiteY41" fmla="*/ 5388028 h 6030119"/>
                <a:gd name="connsiteX42" fmla="*/ 1539334 w 3576708"/>
                <a:gd name="connsiteY42" fmla="*/ 5397397 h 6030119"/>
                <a:gd name="connsiteX43" fmla="*/ 1310631 w 3576708"/>
                <a:gd name="connsiteY43" fmla="*/ 6000236 h 6030119"/>
                <a:gd name="connsiteX44" fmla="*/ 1268289 w 3576708"/>
                <a:gd name="connsiteY44" fmla="*/ 6030119 h 6030119"/>
                <a:gd name="connsiteX45" fmla="*/ 1248363 w 3576708"/>
                <a:gd name="connsiteY45" fmla="*/ 6000236 h 6030119"/>
                <a:gd name="connsiteX46" fmla="*/ 1468241 w 3576708"/>
                <a:gd name="connsiteY46" fmla="*/ 5420341 h 6030119"/>
                <a:gd name="connsiteX47" fmla="*/ 285806 w 3576708"/>
                <a:gd name="connsiteY47" fmla="*/ 5420341 h 6030119"/>
                <a:gd name="connsiteX48" fmla="*/ 66166 w 3576708"/>
                <a:gd name="connsiteY48" fmla="*/ 6000236 h 6030119"/>
                <a:gd name="connsiteX49" fmla="*/ 21357 w 3576708"/>
                <a:gd name="connsiteY49" fmla="*/ 6030119 h 6030119"/>
                <a:gd name="connsiteX50" fmla="*/ 2686 w 3576708"/>
                <a:gd name="connsiteY50" fmla="*/ 6000236 h 6030119"/>
                <a:gd name="connsiteX51" fmla="*/ 2264308 w 3576708"/>
                <a:gd name="connsiteY51" fmla="*/ 32373 h 6030119"/>
                <a:gd name="connsiteX52" fmla="*/ 2307872 w 3576708"/>
                <a:gd name="connsiteY52" fmla="*/ 0 h 603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76708" h="6030119">
                  <a:moveTo>
                    <a:pt x="585403" y="4629343"/>
                  </a:moveTo>
                  <a:lnTo>
                    <a:pt x="310283" y="5355716"/>
                  </a:lnTo>
                  <a:lnTo>
                    <a:pt x="1492745" y="5355716"/>
                  </a:lnTo>
                  <a:lnTo>
                    <a:pt x="1768162" y="4629343"/>
                  </a:lnTo>
                  <a:close/>
                  <a:moveTo>
                    <a:pt x="882910" y="3843862"/>
                  </a:moveTo>
                  <a:lnTo>
                    <a:pt x="609880" y="4564718"/>
                  </a:lnTo>
                  <a:lnTo>
                    <a:pt x="1792666" y="4564718"/>
                  </a:lnTo>
                  <a:lnTo>
                    <a:pt x="2065992" y="3843862"/>
                  </a:lnTo>
                  <a:close/>
                  <a:moveTo>
                    <a:pt x="1182507" y="3052865"/>
                  </a:moveTo>
                  <a:lnTo>
                    <a:pt x="907397" y="3779213"/>
                  </a:lnTo>
                  <a:lnTo>
                    <a:pt x="2090505" y="3779213"/>
                  </a:lnTo>
                  <a:lnTo>
                    <a:pt x="2365913" y="3052865"/>
                  </a:lnTo>
                  <a:close/>
                  <a:moveTo>
                    <a:pt x="1482105" y="2261865"/>
                  </a:moveTo>
                  <a:lnTo>
                    <a:pt x="1206994" y="2988216"/>
                  </a:lnTo>
                  <a:lnTo>
                    <a:pt x="2390426" y="2988216"/>
                  </a:lnTo>
                  <a:lnTo>
                    <a:pt x="2665835" y="2261865"/>
                  </a:lnTo>
                  <a:close/>
                  <a:moveTo>
                    <a:pt x="1779631" y="1476334"/>
                  </a:moveTo>
                  <a:lnTo>
                    <a:pt x="1506591" y="2197216"/>
                  </a:lnTo>
                  <a:lnTo>
                    <a:pt x="2690348" y="2197216"/>
                  </a:lnTo>
                  <a:lnTo>
                    <a:pt x="2963684" y="1476334"/>
                  </a:lnTo>
                  <a:close/>
                  <a:moveTo>
                    <a:pt x="2079228" y="685335"/>
                  </a:moveTo>
                  <a:lnTo>
                    <a:pt x="1804108" y="1411709"/>
                  </a:lnTo>
                  <a:lnTo>
                    <a:pt x="2988188" y="1411709"/>
                  </a:lnTo>
                  <a:lnTo>
                    <a:pt x="3263606" y="685335"/>
                  </a:lnTo>
                  <a:close/>
                  <a:moveTo>
                    <a:pt x="2307872" y="0"/>
                  </a:moveTo>
                  <a:cubicBezTo>
                    <a:pt x="2325298" y="0"/>
                    <a:pt x="2334011" y="14942"/>
                    <a:pt x="2326543" y="32373"/>
                  </a:cubicBezTo>
                  <a:lnTo>
                    <a:pt x="2103706" y="620710"/>
                  </a:lnTo>
                  <a:lnTo>
                    <a:pt x="3288109" y="620710"/>
                  </a:lnTo>
                  <a:lnTo>
                    <a:pt x="3511188" y="32373"/>
                  </a:lnTo>
                  <a:cubicBezTo>
                    <a:pt x="3518660" y="14942"/>
                    <a:pt x="3538586" y="0"/>
                    <a:pt x="3554776" y="0"/>
                  </a:cubicBezTo>
                  <a:cubicBezTo>
                    <a:pt x="3572211" y="0"/>
                    <a:pt x="3580929" y="14942"/>
                    <a:pt x="3574702" y="32373"/>
                  </a:cubicBezTo>
                  <a:lnTo>
                    <a:pt x="3041565" y="1437669"/>
                  </a:lnTo>
                  <a:lnTo>
                    <a:pt x="3041867" y="1444022"/>
                  </a:lnTo>
                  <a:lnTo>
                    <a:pt x="3036638" y="1450657"/>
                  </a:lnTo>
                  <a:lnTo>
                    <a:pt x="2443028" y="3015352"/>
                  </a:lnTo>
                  <a:lnTo>
                    <a:pt x="2443125" y="3019907"/>
                  </a:lnTo>
                  <a:lnTo>
                    <a:pt x="2439455" y="3024770"/>
                  </a:lnTo>
                  <a:lnTo>
                    <a:pt x="1844311" y="4593509"/>
                  </a:lnTo>
                  <a:lnTo>
                    <a:pt x="1844383" y="4597030"/>
                  </a:lnTo>
                  <a:lnTo>
                    <a:pt x="1841600" y="4600654"/>
                  </a:lnTo>
                  <a:lnTo>
                    <a:pt x="1546278" y="5379095"/>
                  </a:lnTo>
                  <a:lnTo>
                    <a:pt x="1546520" y="5388028"/>
                  </a:lnTo>
                  <a:lnTo>
                    <a:pt x="1539334" y="5397397"/>
                  </a:lnTo>
                  <a:lnTo>
                    <a:pt x="1310631" y="6000236"/>
                  </a:lnTo>
                  <a:cubicBezTo>
                    <a:pt x="1304404" y="6016422"/>
                    <a:pt x="1284478" y="6030119"/>
                    <a:pt x="1268289" y="6030119"/>
                  </a:cubicBezTo>
                  <a:cubicBezTo>
                    <a:pt x="1249608" y="6030119"/>
                    <a:pt x="1242136" y="6016422"/>
                    <a:pt x="1248363" y="6000236"/>
                  </a:cubicBezTo>
                  <a:lnTo>
                    <a:pt x="1468241" y="5420341"/>
                  </a:lnTo>
                  <a:lnTo>
                    <a:pt x="285806" y="5420341"/>
                  </a:lnTo>
                  <a:lnTo>
                    <a:pt x="66166" y="6000236"/>
                  </a:lnTo>
                  <a:cubicBezTo>
                    <a:pt x="58698" y="6016422"/>
                    <a:pt x="38783" y="6030119"/>
                    <a:pt x="21357" y="6030119"/>
                  </a:cubicBezTo>
                  <a:cubicBezTo>
                    <a:pt x="3931" y="6030119"/>
                    <a:pt x="-4782" y="6016422"/>
                    <a:pt x="2686" y="6000236"/>
                  </a:cubicBezTo>
                  <a:lnTo>
                    <a:pt x="2264308" y="32373"/>
                  </a:lnTo>
                  <a:cubicBezTo>
                    <a:pt x="2270532" y="14942"/>
                    <a:pt x="2290447" y="0"/>
                    <a:pt x="2307872" y="0"/>
                  </a:cubicBezTo>
                  <a:close/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0" name="Freeform 123">
              <a:extLst>
                <a:ext uri="{FF2B5EF4-FFF2-40B4-BE49-F238E27FC236}">
                  <a16:creationId xmlns:a16="http://schemas.microsoft.com/office/drawing/2014/main" id="{E30B14A2-A85F-3641-9969-D3D705CB2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617" y="7758864"/>
              <a:ext cx="1675376" cy="1422700"/>
            </a:xfrm>
            <a:custGeom>
              <a:avLst/>
              <a:gdLst>
                <a:gd name="T0" fmla="*/ 958 w 1344"/>
                <a:gd name="T1" fmla="*/ 0 h 1143"/>
                <a:gd name="T2" fmla="*/ 1343 w 1344"/>
                <a:gd name="T3" fmla="*/ 0 h 1143"/>
                <a:gd name="T4" fmla="*/ 1343 w 1344"/>
                <a:gd name="T5" fmla="*/ 0 h 1143"/>
                <a:gd name="T6" fmla="*/ 6 w 1344"/>
                <a:gd name="T7" fmla="*/ 1142 h 1143"/>
                <a:gd name="T8" fmla="*/ 0 w 1344"/>
                <a:gd name="T9" fmla="*/ 1142 h 1143"/>
                <a:gd name="T10" fmla="*/ 0 w 1344"/>
                <a:gd name="T11" fmla="*/ 161 h 1143"/>
                <a:gd name="T12" fmla="*/ 763 w 1344"/>
                <a:gd name="T13" fmla="*/ 161 h 1143"/>
                <a:gd name="T14" fmla="*/ 763 w 1344"/>
                <a:gd name="T15" fmla="*/ 0 h 1143"/>
                <a:gd name="T16" fmla="*/ 958 w 1344"/>
                <a:gd name="T17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1143">
                  <a:moveTo>
                    <a:pt x="958" y="0"/>
                  </a:moveTo>
                  <a:lnTo>
                    <a:pt x="1343" y="0"/>
                  </a:lnTo>
                  <a:lnTo>
                    <a:pt x="1343" y="0"/>
                  </a:lnTo>
                  <a:cubicBezTo>
                    <a:pt x="1239" y="658"/>
                    <a:pt x="672" y="1142"/>
                    <a:pt x="6" y="1142"/>
                  </a:cubicBezTo>
                  <a:lnTo>
                    <a:pt x="0" y="1142"/>
                  </a:lnTo>
                  <a:lnTo>
                    <a:pt x="0" y="161"/>
                  </a:lnTo>
                  <a:lnTo>
                    <a:pt x="763" y="161"/>
                  </a:lnTo>
                  <a:lnTo>
                    <a:pt x="763" y="0"/>
                  </a:lnTo>
                  <a:lnTo>
                    <a:pt x="958" y="0"/>
                  </a:lnTo>
                </a:path>
              </a:pathLst>
            </a:custGeom>
            <a:solidFill>
              <a:srgbClr val="293C6D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B118035-21BF-6A4B-B391-C9163DCA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26" y="6951385"/>
              <a:ext cx="2186231" cy="2065386"/>
            </a:xfrm>
            <a:custGeom>
              <a:avLst/>
              <a:gdLst>
                <a:gd name="T0" fmla="*/ 1754 w 1755"/>
                <a:gd name="T1" fmla="*/ 660 h 1656"/>
                <a:gd name="T2" fmla="*/ 1600 w 1755"/>
                <a:gd name="T3" fmla="*/ 880 h 1656"/>
                <a:gd name="T4" fmla="*/ 1600 w 1755"/>
                <a:gd name="T5" fmla="*/ 880 h 1656"/>
                <a:gd name="T6" fmla="*/ 802 w 1755"/>
                <a:gd name="T7" fmla="*/ 1539 h 1656"/>
                <a:gd name="T8" fmla="*/ 541 w 1755"/>
                <a:gd name="T9" fmla="*/ 1655 h 1656"/>
                <a:gd name="T10" fmla="*/ 0 w 1755"/>
                <a:gd name="T11" fmla="*/ 995 h 1656"/>
                <a:gd name="T12" fmla="*/ 1213 w 1755"/>
                <a:gd name="T13" fmla="*/ 0 h 1656"/>
                <a:gd name="T14" fmla="*/ 1754 w 1755"/>
                <a:gd name="T15" fmla="*/ 66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5" h="1656">
                  <a:moveTo>
                    <a:pt x="1754" y="660"/>
                  </a:moveTo>
                  <a:lnTo>
                    <a:pt x="1600" y="880"/>
                  </a:lnTo>
                  <a:lnTo>
                    <a:pt x="1600" y="880"/>
                  </a:lnTo>
                  <a:cubicBezTo>
                    <a:pt x="1399" y="1169"/>
                    <a:pt x="1122" y="1396"/>
                    <a:pt x="802" y="1539"/>
                  </a:cubicBezTo>
                  <a:lnTo>
                    <a:pt x="541" y="1655"/>
                  </a:lnTo>
                  <a:lnTo>
                    <a:pt x="0" y="995"/>
                  </a:lnTo>
                  <a:lnTo>
                    <a:pt x="1213" y="0"/>
                  </a:lnTo>
                  <a:lnTo>
                    <a:pt x="1754" y="660"/>
                  </a:lnTo>
                </a:path>
              </a:pathLst>
            </a:custGeom>
            <a:gradFill>
              <a:gsLst>
                <a:gs pos="14000">
                  <a:srgbClr val="455A8B"/>
                </a:gs>
                <a:gs pos="74000">
                  <a:srgbClr val="293C6D"/>
                </a:gs>
              </a:gsLst>
              <a:lin ang="1566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id="{6D58B728-A807-8B49-A4D0-3D429B242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221" y="6314194"/>
              <a:ext cx="2933285" cy="2400459"/>
            </a:xfrm>
            <a:custGeom>
              <a:avLst/>
              <a:gdLst>
                <a:gd name="T0" fmla="*/ 2352 w 2353"/>
                <a:gd name="T1" fmla="*/ 0 h 1928"/>
                <a:gd name="T2" fmla="*/ 1628 w 2353"/>
                <a:gd name="T3" fmla="*/ 1514 h 1928"/>
                <a:gd name="T4" fmla="*/ 0 w 2353"/>
                <a:gd name="T5" fmla="*/ 1927 h 1928"/>
                <a:gd name="T6" fmla="*/ 724 w 2353"/>
                <a:gd name="T7" fmla="*/ 412 h 1928"/>
                <a:gd name="T8" fmla="*/ 2352 w 2353"/>
                <a:gd name="T9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3" h="1928">
                  <a:moveTo>
                    <a:pt x="2352" y="0"/>
                  </a:moveTo>
                  <a:lnTo>
                    <a:pt x="1628" y="1514"/>
                  </a:lnTo>
                  <a:lnTo>
                    <a:pt x="0" y="1927"/>
                  </a:lnTo>
                  <a:lnTo>
                    <a:pt x="724" y="412"/>
                  </a:lnTo>
                  <a:lnTo>
                    <a:pt x="2352" y="0"/>
                  </a:lnTo>
                </a:path>
              </a:pathLst>
            </a:custGeom>
            <a:gradFill>
              <a:gsLst>
                <a:gs pos="25000">
                  <a:srgbClr val="5171AF"/>
                </a:gs>
                <a:gs pos="85000">
                  <a:srgbClr val="3A4B7C"/>
                </a:gs>
              </a:gsLst>
              <a:lin ang="1566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01486A2-A8B3-6444-848F-FFF805490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754" y="7305083"/>
              <a:ext cx="1393044" cy="1901935"/>
            </a:xfrm>
            <a:custGeom>
              <a:avLst/>
              <a:gdLst>
                <a:gd name="connsiteX0" fmla="*/ 1127261 w 1393044"/>
                <a:gd name="connsiteY0" fmla="*/ 1162382 h 1901935"/>
                <a:gd name="connsiteX1" fmla="*/ 1167332 w 1393044"/>
                <a:gd name="connsiteY1" fmla="*/ 1320931 h 1901935"/>
                <a:gd name="connsiteX2" fmla="*/ 1366435 w 1393044"/>
                <a:gd name="connsiteY2" fmla="*/ 1470741 h 1901935"/>
                <a:gd name="connsiteX3" fmla="*/ 1377705 w 1393044"/>
                <a:gd name="connsiteY3" fmla="*/ 1483225 h 1901935"/>
                <a:gd name="connsiteX4" fmla="*/ 1366435 w 1393044"/>
                <a:gd name="connsiteY4" fmla="*/ 1493213 h 1901935"/>
                <a:gd name="connsiteX5" fmla="*/ 1365183 w 1393044"/>
                <a:gd name="connsiteY5" fmla="*/ 1493213 h 1901935"/>
                <a:gd name="connsiteX6" fmla="*/ 1203646 w 1393044"/>
                <a:gd name="connsiteY6" fmla="*/ 1410817 h 1901935"/>
                <a:gd name="connsiteX7" fmla="*/ 1385218 w 1393044"/>
                <a:gd name="connsiteY7" fmla="*/ 1593086 h 1901935"/>
                <a:gd name="connsiteX8" fmla="*/ 1392732 w 1393044"/>
                <a:gd name="connsiteY8" fmla="*/ 1606819 h 1901935"/>
                <a:gd name="connsiteX9" fmla="*/ 1383966 w 1393044"/>
                <a:gd name="connsiteY9" fmla="*/ 1615558 h 1901935"/>
                <a:gd name="connsiteX10" fmla="*/ 1378957 w 1393044"/>
                <a:gd name="connsiteY10" fmla="*/ 1614309 h 1901935"/>
                <a:gd name="connsiteX11" fmla="*/ 1153557 w 1393044"/>
                <a:gd name="connsiteY11" fmla="*/ 1349645 h 1901935"/>
                <a:gd name="connsiteX12" fmla="*/ 1132269 w 1393044"/>
                <a:gd name="connsiteY12" fmla="*/ 1898948 h 1901935"/>
                <a:gd name="connsiteX13" fmla="*/ 1126008 w 1393044"/>
                <a:gd name="connsiteY13" fmla="*/ 1901445 h 1901935"/>
                <a:gd name="connsiteX14" fmla="*/ 1115991 w 1393044"/>
                <a:gd name="connsiteY14" fmla="*/ 1898948 h 1901935"/>
                <a:gd name="connsiteX15" fmla="*/ 1115991 w 1393044"/>
                <a:gd name="connsiteY15" fmla="*/ 1882719 h 1901935"/>
                <a:gd name="connsiteX16" fmla="*/ 1131017 w 1393044"/>
                <a:gd name="connsiteY16" fmla="*/ 1358384 h 1901935"/>
                <a:gd name="connsiteX17" fmla="*/ 1149801 w 1393044"/>
                <a:gd name="connsiteY17" fmla="*/ 1689214 h 1901935"/>
                <a:gd name="connsiteX18" fmla="*/ 1139783 w 1393044"/>
                <a:gd name="connsiteY18" fmla="*/ 1696705 h 1901935"/>
                <a:gd name="connsiteX19" fmla="*/ 1134774 w 1393044"/>
                <a:gd name="connsiteY19" fmla="*/ 1696705 h 1901935"/>
                <a:gd name="connsiteX20" fmla="*/ 1128513 w 1393044"/>
                <a:gd name="connsiteY20" fmla="*/ 1681724 h 1901935"/>
                <a:gd name="connsiteX21" fmla="*/ 1115991 w 1393044"/>
                <a:gd name="connsiteY21" fmla="*/ 1410817 h 1901935"/>
                <a:gd name="connsiteX22" fmla="*/ 1004543 w 1393044"/>
                <a:gd name="connsiteY22" fmla="*/ 1730412 h 1901935"/>
                <a:gd name="connsiteX23" fmla="*/ 998282 w 1393044"/>
                <a:gd name="connsiteY23" fmla="*/ 1734157 h 1901935"/>
                <a:gd name="connsiteX24" fmla="*/ 988264 w 1393044"/>
                <a:gd name="connsiteY24" fmla="*/ 1731660 h 1901935"/>
                <a:gd name="connsiteX25" fmla="*/ 987012 w 1393044"/>
                <a:gd name="connsiteY25" fmla="*/ 1716679 h 1901935"/>
                <a:gd name="connsiteX26" fmla="*/ 1063397 w 1393044"/>
                <a:gd name="connsiteY26" fmla="*/ 1173618 h 1901935"/>
                <a:gd name="connsiteX27" fmla="*/ 880218 w 1393044"/>
                <a:gd name="connsiteY27" fmla="*/ 347 h 1901935"/>
                <a:gd name="connsiteX28" fmla="*/ 915078 w 1393044"/>
                <a:gd name="connsiteY28" fmla="*/ 25258 h 1901935"/>
                <a:gd name="connsiteX29" fmla="*/ 1091869 w 1393044"/>
                <a:gd name="connsiteY29" fmla="*/ 1061525 h 1901935"/>
                <a:gd name="connsiteX30" fmla="*/ 1059499 w 1393044"/>
                <a:gd name="connsiteY30" fmla="*/ 1067753 h 1901935"/>
                <a:gd name="connsiteX31" fmla="*/ 882708 w 1393044"/>
                <a:gd name="connsiteY31" fmla="*/ 33976 h 1901935"/>
                <a:gd name="connsiteX32" fmla="*/ 4980 w 1393044"/>
                <a:gd name="connsiteY32" fmla="*/ 153545 h 1901935"/>
                <a:gd name="connsiteX33" fmla="*/ 0 w 1393044"/>
                <a:gd name="connsiteY33" fmla="*/ 119917 h 190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93044" h="1901935">
                  <a:moveTo>
                    <a:pt x="1127261" y="1162382"/>
                  </a:moveTo>
                  <a:cubicBezTo>
                    <a:pt x="1133522" y="1197338"/>
                    <a:pt x="1146044" y="1256013"/>
                    <a:pt x="1167332" y="1320931"/>
                  </a:cubicBezTo>
                  <a:cubicBezTo>
                    <a:pt x="1208655" y="1394588"/>
                    <a:pt x="1272518" y="1463251"/>
                    <a:pt x="1366435" y="1470741"/>
                  </a:cubicBezTo>
                  <a:cubicBezTo>
                    <a:pt x="1372696" y="1470741"/>
                    <a:pt x="1377705" y="1476983"/>
                    <a:pt x="1377705" y="1483225"/>
                  </a:cubicBezTo>
                  <a:cubicBezTo>
                    <a:pt x="1376453" y="1488219"/>
                    <a:pt x="1372696" y="1491964"/>
                    <a:pt x="1366435" y="1493213"/>
                  </a:cubicBezTo>
                  <a:lnTo>
                    <a:pt x="1365183" y="1493213"/>
                  </a:lnTo>
                  <a:cubicBezTo>
                    <a:pt x="1303824" y="1489467"/>
                    <a:pt x="1249978" y="1460754"/>
                    <a:pt x="1203646" y="1410817"/>
                  </a:cubicBezTo>
                  <a:cubicBezTo>
                    <a:pt x="1243717" y="1493213"/>
                    <a:pt x="1301319" y="1568118"/>
                    <a:pt x="1385218" y="1593086"/>
                  </a:cubicBezTo>
                  <a:cubicBezTo>
                    <a:pt x="1391479" y="1594334"/>
                    <a:pt x="1393984" y="1601825"/>
                    <a:pt x="1392732" y="1606819"/>
                  </a:cubicBezTo>
                  <a:cubicBezTo>
                    <a:pt x="1391479" y="1611812"/>
                    <a:pt x="1388975" y="1614309"/>
                    <a:pt x="1383966" y="1615558"/>
                  </a:cubicBezTo>
                  <a:cubicBezTo>
                    <a:pt x="1382714" y="1615558"/>
                    <a:pt x="1380209" y="1615558"/>
                    <a:pt x="1378957" y="1614309"/>
                  </a:cubicBezTo>
                  <a:cubicBezTo>
                    <a:pt x="1283788" y="1586844"/>
                    <a:pt x="1206150" y="1494461"/>
                    <a:pt x="1153557" y="1349645"/>
                  </a:cubicBezTo>
                  <a:cubicBezTo>
                    <a:pt x="1193628" y="1534410"/>
                    <a:pt x="1228690" y="1800323"/>
                    <a:pt x="1132269" y="1898948"/>
                  </a:cubicBezTo>
                  <a:cubicBezTo>
                    <a:pt x="1131017" y="1900197"/>
                    <a:pt x="1128513" y="1901445"/>
                    <a:pt x="1126008" y="1901445"/>
                  </a:cubicBezTo>
                  <a:cubicBezTo>
                    <a:pt x="1122252" y="1902694"/>
                    <a:pt x="1118495" y="1901445"/>
                    <a:pt x="1115991" y="1898948"/>
                  </a:cubicBezTo>
                  <a:cubicBezTo>
                    <a:pt x="1110982" y="1893955"/>
                    <a:pt x="1110982" y="1887713"/>
                    <a:pt x="1115991" y="1882719"/>
                  </a:cubicBezTo>
                  <a:cubicBezTo>
                    <a:pt x="1204898" y="1792833"/>
                    <a:pt x="1169836" y="1538156"/>
                    <a:pt x="1131017" y="1358384"/>
                  </a:cubicBezTo>
                  <a:cubicBezTo>
                    <a:pt x="1149801" y="1490716"/>
                    <a:pt x="1166079" y="1639277"/>
                    <a:pt x="1149801" y="1689214"/>
                  </a:cubicBezTo>
                  <a:cubicBezTo>
                    <a:pt x="1148548" y="1692959"/>
                    <a:pt x="1143539" y="1695456"/>
                    <a:pt x="1139783" y="1696705"/>
                  </a:cubicBezTo>
                  <a:cubicBezTo>
                    <a:pt x="1138531" y="1696705"/>
                    <a:pt x="1136026" y="1696705"/>
                    <a:pt x="1134774" y="1696705"/>
                  </a:cubicBezTo>
                  <a:cubicBezTo>
                    <a:pt x="1128513" y="1694208"/>
                    <a:pt x="1126008" y="1686717"/>
                    <a:pt x="1128513" y="1681724"/>
                  </a:cubicBezTo>
                  <a:cubicBezTo>
                    <a:pt x="1141035" y="1641774"/>
                    <a:pt x="1131017" y="1526920"/>
                    <a:pt x="1115991" y="1410817"/>
                  </a:cubicBezTo>
                  <a:cubicBezTo>
                    <a:pt x="1112234" y="1513187"/>
                    <a:pt x="1087189" y="1631787"/>
                    <a:pt x="1004543" y="1730412"/>
                  </a:cubicBezTo>
                  <a:cubicBezTo>
                    <a:pt x="1003291" y="1732909"/>
                    <a:pt x="1000786" y="1734157"/>
                    <a:pt x="998282" y="1734157"/>
                  </a:cubicBezTo>
                  <a:cubicBezTo>
                    <a:pt x="994525" y="1734157"/>
                    <a:pt x="990768" y="1734157"/>
                    <a:pt x="988264" y="1731660"/>
                  </a:cubicBezTo>
                  <a:cubicBezTo>
                    <a:pt x="984507" y="1727915"/>
                    <a:pt x="983255" y="1720425"/>
                    <a:pt x="987012" y="1716679"/>
                  </a:cubicBezTo>
                  <a:cubicBezTo>
                    <a:pt x="1154809" y="1514436"/>
                    <a:pt x="1078424" y="1227300"/>
                    <a:pt x="1063397" y="1173618"/>
                  </a:cubicBezTo>
                  <a:close/>
                  <a:moveTo>
                    <a:pt x="880218" y="347"/>
                  </a:moveTo>
                  <a:cubicBezTo>
                    <a:pt x="896403" y="-2144"/>
                    <a:pt x="912588" y="9066"/>
                    <a:pt x="915078" y="25258"/>
                  </a:cubicBezTo>
                  <a:lnTo>
                    <a:pt x="1091869" y="1061525"/>
                  </a:lnTo>
                  <a:lnTo>
                    <a:pt x="1059499" y="1067753"/>
                  </a:lnTo>
                  <a:lnTo>
                    <a:pt x="882708" y="33976"/>
                  </a:lnTo>
                  <a:lnTo>
                    <a:pt x="4980" y="153545"/>
                  </a:lnTo>
                  <a:lnTo>
                    <a:pt x="0" y="119917"/>
                  </a:lnTo>
                  <a:close/>
                </a:path>
              </a:pathLst>
            </a:custGeom>
            <a:solidFill>
              <a:srgbClr val="FFC7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3087A137-9FE8-7144-A0A9-16F9322AE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566" y="7374349"/>
              <a:ext cx="318598" cy="280146"/>
            </a:xfrm>
            <a:custGeom>
              <a:avLst/>
              <a:gdLst>
                <a:gd name="T0" fmla="*/ 238 w 257"/>
                <a:gd name="T1" fmla="*/ 23 h 227"/>
                <a:gd name="T2" fmla="*/ 238 w 257"/>
                <a:gd name="T3" fmla="*/ 23 h 227"/>
                <a:gd name="T4" fmla="*/ 162 w 257"/>
                <a:gd name="T5" fmla="*/ 154 h 227"/>
                <a:gd name="T6" fmla="*/ 162 w 257"/>
                <a:gd name="T7" fmla="*/ 154 h 227"/>
                <a:gd name="T8" fmla="*/ 19 w 257"/>
                <a:gd name="T9" fmla="*/ 203 h 227"/>
                <a:gd name="T10" fmla="*/ 19 w 257"/>
                <a:gd name="T11" fmla="*/ 203 h 227"/>
                <a:gd name="T12" fmla="*/ 95 w 257"/>
                <a:gd name="T13" fmla="*/ 72 h 227"/>
                <a:gd name="T14" fmla="*/ 95 w 257"/>
                <a:gd name="T15" fmla="*/ 72 h 227"/>
                <a:gd name="T16" fmla="*/ 238 w 257"/>
                <a:gd name="T17" fmla="*/ 2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227">
                  <a:moveTo>
                    <a:pt x="238" y="23"/>
                  </a:moveTo>
                  <a:lnTo>
                    <a:pt x="238" y="23"/>
                  </a:lnTo>
                  <a:cubicBezTo>
                    <a:pt x="256" y="46"/>
                    <a:pt x="223" y="104"/>
                    <a:pt x="162" y="154"/>
                  </a:cubicBezTo>
                  <a:lnTo>
                    <a:pt x="162" y="154"/>
                  </a:lnTo>
                  <a:cubicBezTo>
                    <a:pt x="101" y="204"/>
                    <a:pt x="37" y="226"/>
                    <a:pt x="19" y="203"/>
                  </a:cubicBezTo>
                  <a:lnTo>
                    <a:pt x="19" y="203"/>
                  </a:lnTo>
                  <a:cubicBezTo>
                    <a:pt x="0" y="180"/>
                    <a:pt x="34" y="122"/>
                    <a:pt x="95" y="72"/>
                  </a:cubicBezTo>
                  <a:lnTo>
                    <a:pt x="95" y="72"/>
                  </a:lnTo>
                  <a:cubicBezTo>
                    <a:pt x="155" y="22"/>
                    <a:pt x="219" y="0"/>
                    <a:pt x="238" y="23"/>
                  </a:cubicBez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45DC3899-95B7-924E-8F70-5CBC7709C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992" y="8324645"/>
              <a:ext cx="175778" cy="175778"/>
            </a:xfrm>
            <a:custGeom>
              <a:avLst/>
              <a:gdLst>
                <a:gd name="T0" fmla="*/ 136 w 143"/>
                <a:gd name="T1" fmla="*/ 60 h 143"/>
                <a:gd name="T2" fmla="*/ 136 w 143"/>
                <a:gd name="T3" fmla="*/ 60 h 143"/>
                <a:gd name="T4" fmla="*/ 82 w 143"/>
                <a:gd name="T5" fmla="*/ 136 h 143"/>
                <a:gd name="T6" fmla="*/ 82 w 143"/>
                <a:gd name="T7" fmla="*/ 136 h 143"/>
                <a:gd name="T8" fmla="*/ 7 w 143"/>
                <a:gd name="T9" fmla="*/ 82 h 143"/>
                <a:gd name="T10" fmla="*/ 7 w 143"/>
                <a:gd name="T11" fmla="*/ 82 h 143"/>
                <a:gd name="T12" fmla="*/ 60 w 143"/>
                <a:gd name="T13" fmla="*/ 6 h 143"/>
                <a:gd name="T14" fmla="*/ 60 w 143"/>
                <a:gd name="T15" fmla="*/ 6 h 143"/>
                <a:gd name="T16" fmla="*/ 136 w 143"/>
                <a:gd name="T17" fmla="*/ 6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36" y="60"/>
                  </a:moveTo>
                  <a:lnTo>
                    <a:pt x="136" y="60"/>
                  </a:lnTo>
                  <a:cubicBezTo>
                    <a:pt x="142" y="96"/>
                    <a:pt x="118" y="130"/>
                    <a:pt x="82" y="136"/>
                  </a:cubicBezTo>
                  <a:lnTo>
                    <a:pt x="82" y="136"/>
                  </a:lnTo>
                  <a:cubicBezTo>
                    <a:pt x="47" y="142"/>
                    <a:pt x="13" y="118"/>
                    <a:pt x="7" y="82"/>
                  </a:cubicBezTo>
                  <a:lnTo>
                    <a:pt x="7" y="82"/>
                  </a:lnTo>
                  <a:cubicBezTo>
                    <a:pt x="0" y="47"/>
                    <a:pt x="24" y="12"/>
                    <a:pt x="60" y="6"/>
                  </a:cubicBezTo>
                  <a:lnTo>
                    <a:pt x="60" y="6"/>
                  </a:lnTo>
                  <a:cubicBezTo>
                    <a:pt x="96" y="0"/>
                    <a:pt x="130" y="24"/>
                    <a:pt x="136" y="60"/>
                  </a:cubicBezTo>
                </a:path>
              </a:pathLst>
            </a:custGeom>
            <a:solidFill>
              <a:srgbClr val="EA99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6" name="Freeform 130">
              <a:extLst>
                <a:ext uri="{FF2B5EF4-FFF2-40B4-BE49-F238E27FC236}">
                  <a16:creationId xmlns:a16="http://schemas.microsoft.com/office/drawing/2014/main" id="{0FE493CF-F980-6040-B6D7-B7FB4C5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3350" y="6215318"/>
              <a:ext cx="626206" cy="318598"/>
            </a:xfrm>
            <a:custGeom>
              <a:avLst/>
              <a:gdLst>
                <a:gd name="T0" fmla="*/ 0 w 501"/>
                <a:gd name="T1" fmla="*/ 49 h 254"/>
                <a:gd name="T2" fmla="*/ 58 w 501"/>
                <a:gd name="T3" fmla="*/ 184 h 254"/>
                <a:gd name="T4" fmla="*/ 58 w 501"/>
                <a:gd name="T5" fmla="*/ 184 h 254"/>
                <a:gd name="T6" fmla="*/ 142 w 501"/>
                <a:gd name="T7" fmla="*/ 241 h 254"/>
                <a:gd name="T8" fmla="*/ 500 w 501"/>
                <a:gd name="T9" fmla="*/ 253 h 254"/>
                <a:gd name="T10" fmla="*/ 500 w 501"/>
                <a:gd name="T11" fmla="*/ 205 h 254"/>
                <a:gd name="T12" fmla="*/ 182 w 501"/>
                <a:gd name="T13" fmla="*/ 151 h 254"/>
                <a:gd name="T14" fmla="*/ 120 w 501"/>
                <a:gd name="T15" fmla="*/ 0 h 254"/>
                <a:gd name="T16" fmla="*/ 0 w 501"/>
                <a:gd name="T17" fmla="*/ 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254">
                  <a:moveTo>
                    <a:pt x="0" y="49"/>
                  </a:moveTo>
                  <a:lnTo>
                    <a:pt x="58" y="184"/>
                  </a:lnTo>
                  <a:lnTo>
                    <a:pt x="58" y="184"/>
                  </a:lnTo>
                  <a:cubicBezTo>
                    <a:pt x="73" y="217"/>
                    <a:pt x="105" y="240"/>
                    <a:pt x="142" y="241"/>
                  </a:cubicBezTo>
                  <a:lnTo>
                    <a:pt x="500" y="253"/>
                  </a:lnTo>
                  <a:lnTo>
                    <a:pt x="500" y="205"/>
                  </a:lnTo>
                  <a:lnTo>
                    <a:pt x="182" y="151"/>
                  </a:lnTo>
                  <a:lnTo>
                    <a:pt x="120" y="0"/>
                  </a:lnTo>
                  <a:lnTo>
                    <a:pt x="0" y="49"/>
                  </a:lnTo>
                </a:path>
              </a:pathLst>
            </a:custGeom>
            <a:solidFill>
              <a:srgbClr val="EA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7" name="Freeform 131">
              <a:extLst>
                <a:ext uri="{FF2B5EF4-FFF2-40B4-BE49-F238E27FC236}">
                  <a16:creationId xmlns:a16="http://schemas.microsoft.com/office/drawing/2014/main" id="{DA866EF5-0AA0-AE41-8AE3-ED3C87D1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0389" y="5841792"/>
              <a:ext cx="241693" cy="466908"/>
            </a:xfrm>
            <a:custGeom>
              <a:avLst/>
              <a:gdLst>
                <a:gd name="T0" fmla="*/ 34 w 192"/>
                <a:gd name="T1" fmla="*/ 13 h 375"/>
                <a:gd name="T2" fmla="*/ 34 w 192"/>
                <a:gd name="T3" fmla="*/ 13 h 375"/>
                <a:gd name="T4" fmla="*/ 147 w 192"/>
                <a:gd name="T5" fmla="*/ 212 h 375"/>
                <a:gd name="T6" fmla="*/ 147 w 192"/>
                <a:gd name="T7" fmla="*/ 212 h 375"/>
                <a:gd name="T8" fmla="*/ 191 w 192"/>
                <a:gd name="T9" fmla="*/ 330 h 375"/>
                <a:gd name="T10" fmla="*/ 66 w 192"/>
                <a:gd name="T11" fmla="*/ 374 h 375"/>
                <a:gd name="T12" fmla="*/ 0 w 192"/>
                <a:gd name="T13" fmla="*/ 0 h 375"/>
                <a:gd name="T14" fmla="*/ 34 w 192"/>
                <a:gd name="T15" fmla="*/ 1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75">
                  <a:moveTo>
                    <a:pt x="34" y="13"/>
                  </a:moveTo>
                  <a:lnTo>
                    <a:pt x="34" y="13"/>
                  </a:lnTo>
                  <a:cubicBezTo>
                    <a:pt x="34" y="13"/>
                    <a:pt x="96" y="59"/>
                    <a:pt x="147" y="212"/>
                  </a:cubicBezTo>
                  <a:lnTo>
                    <a:pt x="147" y="212"/>
                  </a:lnTo>
                  <a:cubicBezTo>
                    <a:pt x="181" y="317"/>
                    <a:pt x="191" y="330"/>
                    <a:pt x="191" y="330"/>
                  </a:cubicBezTo>
                  <a:lnTo>
                    <a:pt x="66" y="374"/>
                  </a:lnTo>
                  <a:lnTo>
                    <a:pt x="0" y="0"/>
                  </a:lnTo>
                  <a:lnTo>
                    <a:pt x="34" y="13"/>
                  </a:lnTo>
                </a:path>
              </a:pathLst>
            </a:custGeom>
            <a:solidFill>
              <a:srgbClr val="3A4B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8" name="Freeform 132">
              <a:extLst>
                <a:ext uri="{FF2B5EF4-FFF2-40B4-BE49-F238E27FC236}">
                  <a16:creationId xmlns:a16="http://schemas.microsoft.com/office/drawing/2014/main" id="{436B01A7-C5B3-7E45-A4CB-06C222CCB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3437" y="5336431"/>
              <a:ext cx="351554" cy="357047"/>
            </a:xfrm>
            <a:custGeom>
              <a:avLst/>
              <a:gdLst>
                <a:gd name="T0" fmla="*/ 263 w 281"/>
                <a:gd name="T1" fmla="*/ 149 h 287"/>
                <a:gd name="T2" fmla="*/ 263 w 281"/>
                <a:gd name="T3" fmla="*/ 149 h 287"/>
                <a:gd name="T4" fmla="*/ 228 w 281"/>
                <a:gd name="T5" fmla="*/ 120 h 287"/>
                <a:gd name="T6" fmla="*/ 228 w 281"/>
                <a:gd name="T7" fmla="*/ 120 h 287"/>
                <a:gd name="T8" fmla="*/ 280 w 281"/>
                <a:gd name="T9" fmla="*/ 62 h 287"/>
                <a:gd name="T10" fmla="*/ 280 w 281"/>
                <a:gd name="T11" fmla="*/ 62 h 287"/>
                <a:gd name="T12" fmla="*/ 225 w 281"/>
                <a:gd name="T13" fmla="*/ 1 h 287"/>
                <a:gd name="T14" fmla="*/ 225 w 281"/>
                <a:gd name="T15" fmla="*/ 1 h 287"/>
                <a:gd name="T16" fmla="*/ 155 w 281"/>
                <a:gd name="T17" fmla="*/ 101 h 287"/>
                <a:gd name="T18" fmla="*/ 155 w 281"/>
                <a:gd name="T19" fmla="*/ 101 h 287"/>
                <a:gd name="T20" fmla="*/ 15 w 281"/>
                <a:gd name="T21" fmla="*/ 284 h 287"/>
                <a:gd name="T22" fmla="*/ 15 w 281"/>
                <a:gd name="T23" fmla="*/ 284 h 287"/>
                <a:gd name="T24" fmla="*/ 239 w 281"/>
                <a:gd name="T25" fmla="*/ 192 h 287"/>
                <a:gd name="T26" fmla="*/ 239 w 281"/>
                <a:gd name="T27" fmla="*/ 192 h 287"/>
                <a:gd name="T28" fmla="*/ 263 w 281"/>
                <a:gd name="T29" fmla="*/ 1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87">
                  <a:moveTo>
                    <a:pt x="263" y="149"/>
                  </a:moveTo>
                  <a:lnTo>
                    <a:pt x="263" y="149"/>
                  </a:lnTo>
                  <a:cubicBezTo>
                    <a:pt x="254" y="121"/>
                    <a:pt x="215" y="140"/>
                    <a:pt x="228" y="120"/>
                  </a:cubicBezTo>
                  <a:lnTo>
                    <a:pt x="228" y="120"/>
                  </a:lnTo>
                  <a:cubicBezTo>
                    <a:pt x="235" y="108"/>
                    <a:pt x="260" y="82"/>
                    <a:pt x="280" y="62"/>
                  </a:cubicBezTo>
                  <a:lnTo>
                    <a:pt x="280" y="62"/>
                  </a:lnTo>
                  <a:cubicBezTo>
                    <a:pt x="252" y="27"/>
                    <a:pt x="228" y="0"/>
                    <a:pt x="225" y="1"/>
                  </a:cubicBezTo>
                  <a:lnTo>
                    <a:pt x="225" y="1"/>
                  </a:lnTo>
                  <a:cubicBezTo>
                    <a:pt x="184" y="24"/>
                    <a:pt x="155" y="101"/>
                    <a:pt x="155" y="101"/>
                  </a:cubicBezTo>
                  <a:lnTo>
                    <a:pt x="155" y="101"/>
                  </a:lnTo>
                  <a:cubicBezTo>
                    <a:pt x="155" y="101"/>
                    <a:pt x="0" y="282"/>
                    <a:pt x="15" y="284"/>
                  </a:cubicBezTo>
                  <a:lnTo>
                    <a:pt x="15" y="284"/>
                  </a:lnTo>
                  <a:cubicBezTo>
                    <a:pt x="30" y="286"/>
                    <a:pt x="239" y="192"/>
                    <a:pt x="239" y="192"/>
                  </a:cubicBezTo>
                  <a:lnTo>
                    <a:pt x="239" y="192"/>
                  </a:lnTo>
                  <a:cubicBezTo>
                    <a:pt x="239" y="192"/>
                    <a:pt x="272" y="178"/>
                    <a:pt x="263" y="149"/>
                  </a:cubicBez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9" name="Freeform 133">
              <a:extLst>
                <a:ext uri="{FF2B5EF4-FFF2-40B4-BE49-F238E27FC236}">
                  <a16:creationId xmlns:a16="http://schemas.microsoft.com/office/drawing/2014/main" id="{DC20CD9E-A38E-0B4A-96AA-DF22EF424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2600" y="5413333"/>
              <a:ext cx="225212" cy="269158"/>
            </a:xfrm>
            <a:custGeom>
              <a:avLst/>
              <a:gdLst>
                <a:gd name="T0" fmla="*/ 65 w 179"/>
                <a:gd name="T1" fmla="*/ 0 h 216"/>
                <a:gd name="T2" fmla="*/ 65 w 179"/>
                <a:gd name="T3" fmla="*/ 0 h 216"/>
                <a:gd name="T4" fmla="*/ 13 w 179"/>
                <a:gd name="T5" fmla="*/ 58 h 216"/>
                <a:gd name="T6" fmla="*/ 13 w 179"/>
                <a:gd name="T7" fmla="*/ 58 h 216"/>
                <a:gd name="T8" fmla="*/ 48 w 179"/>
                <a:gd name="T9" fmla="*/ 87 h 216"/>
                <a:gd name="T10" fmla="*/ 48 w 179"/>
                <a:gd name="T11" fmla="*/ 87 h 216"/>
                <a:gd name="T12" fmla="*/ 24 w 179"/>
                <a:gd name="T13" fmla="*/ 130 h 216"/>
                <a:gd name="T14" fmla="*/ 102 w 179"/>
                <a:gd name="T15" fmla="*/ 215 h 216"/>
                <a:gd name="T16" fmla="*/ 178 w 179"/>
                <a:gd name="T17" fmla="*/ 147 h 216"/>
                <a:gd name="T18" fmla="*/ 178 w 179"/>
                <a:gd name="T19" fmla="*/ 147 h 216"/>
                <a:gd name="T20" fmla="*/ 65 w 179"/>
                <a:gd name="T2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16">
                  <a:moveTo>
                    <a:pt x="65" y="0"/>
                  </a:moveTo>
                  <a:lnTo>
                    <a:pt x="65" y="0"/>
                  </a:lnTo>
                  <a:cubicBezTo>
                    <a:pt x="45" y="20"/>
                    <a:pt x="20" y="46"/>
                    <a:pt x="13" y="58"/>
                  </a:cubicBezTo>
                  <a:lnTo>
                    <a:pt x="13" y="58"/>
                  </a:lnTo>
                  <a:cubicBezTo>
                    <a:pt x="0" y="78"/>
                    <a:pt x="39" y="59"/>
                    <a:pt x="48" y="87"/>
                  </a:cubicBezTo>
                  <a:lnTo>
                    <a:pt x="48" y="87"/>
                  </a:lnTo>
                  <a:cubicBezTo>
                    <a:pt x="57" y="116"/>
                    <a:pt x="24" y="130"/>
                    <a:pt x="24" y="130"/>
                  </a:cubicBezTo>
                  <a:lnTo>
                    <a:pt x="102" y="215"/>
                  </a:lnTo>
                  <a:lnTo>
                    <a:pt x="178" y="147"/>
                  </a:lnTo>
                  <a:lnTo>
                    <a:pt x="178" y="147"/>
                  </a:lnTo>
                  <a:cubicBezTo>
                    <a:pt x="178" y="147"/>
                    <a:pt x="113" y="61"/>
                    <a:pt x="65" y="0"/>
                  </a:cubicBez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0" name="Freeform 134">
              <a:extLst>
                <a:ext uri="{FF2B5EF4-FFF2-40B4-BE49-F238E27FC236}">
                  <a16:creationId xmlns:a16="http://schemas.microsoft.com/office/drawing/2014/main" id="{3F196C43-382F-404E-8268-C22FEB2A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6529" y="5885733"/>
              <a:ext cx="477892" cy="197750"/>
            </a:xfrm>
            <a:custGeom>
              <a:avLst/>
              <a:gdLst>
                <a:gd name="T0" fmla="*/ 298 w 382"/>
                <a:gd name="T1" fmla="*/ 90 h 158"/>
                <a:gd name="T2" fmla="*/ 298 w 382"/>
                <a:gd name="T3" fmla="*/ 90 h 158"/>
                <a:gd name="T4" fmla="*/ 373 w 382"/>
                <a:gd name="T5" fmla="*/ 81 h 158"/>
                <a:gd name="T6" fmla="*/ 373 w 382"/>
                <a:gd name="T7" fmla="*/ 81 h 158"/>
                <a:gd name="T8" fmla="*/ 356 w 382"/>
                <a:gd name="T9" fmla="*/ 4 h 158"/>
                <a:gd name="T10" fmla="*/ 356 w 382"/>
                <a:gd name="T11" fmla="*/ 4 h 158"/>
                <a:gd name="T12" fmla="*/ 257 w 382"/>
                <a:gd name="T13" fmla="*/ 30 h 158"/>
                <a:gd name="T14" fmla="*/ 257 w 382"/>
                <a:gd name="T15" fmla="*/ 30 h 158"/>
                <a:gd name="T16" fmla="*/ 5 w 382"/>
                <a:gd name="T17" fmla="*/ 49 h 158"/>
                <a:gd name="T18" fmla="*/ 5 w 382"/>
                <a:gd name="T19" fmla="*/ 49 h 158"/>
                <a:gd name="T20" fmla="*/ 298 w 382"/>
                <a:gd name="T21" fmla="*/ 157 h 158"/>
                <a:gd name="T22" fmla="*/ 298 w 382"/>
                <a:gd name="T23" fmla="*/ 157 h 158"/>
                <a:gd name="T24" fmla="*/ 298 w 382"/>
                <a:gd name="T25" fmla="*/ 9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158">
                  <a:moveTo>
                    <a:pt x="298" y="90"/>
                  </a:moveTo>
                  <a:lnTo>
                    <a:pt x="298" y="90"/>
                  </a:lnTo>
                  <a:cubicBezTo>
                    <a:pt x="287" y="78"/>
                    <a:pt x="373" y="81"/>
                    <a:pt x="373" y="81"/>
                  </a:cubicBezTo>
                  <a:lnTo>
                    <a:pt x="373" y="81"/>
                  </a:lnTo>
                  <a:cubicBezTo>
                    <a:pt x="373" y="81"/>
                    <a:pt x="381" y="8"/>
                    <a:pt x="356" y="4"/>
                  </a:cubicBezTo>
                  <a:lnTo>
                    <a:pt x="356" y="4"/>
                  </a:lnTo>
                  <a:cubicBezTo>
                    <a:pt x="331" y="0"/>
                    <a:pt x="257" y="30"/>
                    <a:pt x="257" y="30"/>
                  </a:cubicBezTo>
                  <a:lnTo>
                    <a:pt x="257" y="30"/>
                  </a:lnTo>
                  <a:cubicBezTo>
                    <a:pt x="257" y="30"/>
                    <a:pt x="12" y="14"/>
                    <a:pt x="5" y="49"/>
                  </a:cubicBezTo>
                  <a:lnTo>
                    <a:pt x="5" y="49"/>
                  </a:lnTo>
                  <a:cubicBezTo>
                    <a:pt x="0" y="70"/>
                    <a:pt x="164" y="119"/>
                    <a:pt x="298" y="157"/>
                  </a:cubicBezTo>
                  <a:lnTo>
                    <a:pt x="298" y="157"/>
                  </a:lnTo>
                  <a:cubicBezTo>
                    <a:pt x="310" y="145"/>
                    <a:pt x="329" y="121"/>
                    <a:pt x="298" y="90"/>
                  </a:cubicBez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1" name="Freeform 135">
              <a:extLst>
                <a:ext uri="{FF2B5EF4-FFF2-40B4-BE49-F238E27FC236}">
                  <a16:creationId xmlns:a16="http://schemas.microsoft.com/office/drawing/2014/main" id="{000BDF0B-0515-0A46-9F31-6AF08FA3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76" y="5984609"/>
              <a:ext cx="269161" cy="153804"/>
            </a:xfrm>
            <a:custGeom>
              <a:avLst/>
              <a:gdLst>
                <a:gd name="T0" fmla="*/ 86 w 215"/>
                <a:gd name="T1" fmla="*/ 3 h 125"/>
                <a:gd name="T2" fmla="*/ 86 w 215"/>
                <a:gd name="T3" fmla="*/ 3 h 125"/>
                <a:gd name="T4" fmla="*/ 11 w 215"/>
                <a:gd name="T5" fmla="*/ 12 h 125"/>
                <a:gd name="T6" fmla="*/ 11 w 215"/>
                <a:gd name="T7" fmla="*/ 12 h 125"/>
                <a:gd name="T8" fmla="*/ 11 w 215"/>
                <a:gd name="T9" fmla="*/ 79 h 125"/>
                <a:gd name="T10" fmla="*/ 11 w 215"/>
                <a:gd name="T11" fmla="*/ 79 h 125"/>
                <a:gd name="T12" fmla="*/ 182 w 215"/>
                <a:gd name="T13" fmla="*/ 124 h 125"/>
                <a:gd name="T14" fmla="*/ 214 w 215"/>
                <a:gd name="T15" fmla="*/ 39 h 125"/>
                <a:gd name="T16" fmla="*/ 86 w 215"/>
                <a:gd name="T17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25">
                  <a:moveTo>
                    <a:pt x="86" y="3"/>
                  </a:moveTo>
                  <a:lnTo>
                    <a:pt x="86" y="3"/>
                  </a:lnTo>
                  <a:cubicBezTo>
                    <a:pt x="86" y="3"/>
                    <a:pt x="0" y="0"/>
                    <a:pt x="11" y="12"/>
                  </a:cubicBezTo>
                  <a:lnTo>
                    <a:pt x="11" y="12"/>
                  </a:lnTo>
                  <a:cubicBezTo>
                    <a:pt x="42" y="43"/>
                    <a:pt x="23" y="67"/>
                    <a:pt x="11" y="79"/>
                  </a:cubicBezTo>
                  <a:lnTo>
                    <a:pt x="11" y="79"/>
                  </a:lnTo>
                  <a:cubicBezTo>
                    <a:pt x="103" y="105"/>
                    <a:pt x="182" y="124"/>
                    <a:pt x="182" y="124"/>
                  </a:cubicBezTo>
                  <a:lnTo>
                    <a:pt x="214" y="39"/>
                  </a:lnTo>
                  <a:lnTo>
                    <a:pt x="86" y="3"/>
                  </a:ln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2" name="Freeform 136">
              <a:extLst>
                <a:ext uri="{FF2B5EF4-FFF2-40B4-BE49-F238E27FC236}">
                  <a16:creationId xmlns:a16="http://schemas.microsoft.com/office/drawing/2014/main" id="{4422471E-EE34-0246-86EE-AEF1F0648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3021" y="5550656"/>
              <a:ext cx="1043678" cy="1038187"/>
            </a:xfrm>
            <a:custGeom>
              <a:avLst/>
              <a:gdLst>
                <a:gd name="T0" fmla="*/ 0 w 840"/>
                <a:gd name="T1" fmla="*/ 115 h 833"/>
                <a:gd name="T2" fmla="*/ 548 w 840"/>
                <a:gd name="T3" fmla="*/ 832 h 833"/>
                <a:gd name="T4" fmla="*/ 839 w 840"/>
                <a:gd name="T5" fmla="*/ 832 h 833"/>
                <a:gd name="T6" fmla="*/ 125 w 840"/>
                <a:gd name="T7" fmla="*/ 0 h 833"/>
                <a:gd name="T8" fmla="*/ 0 w 840"/>
                <a:gd name="T9" fmla="*/ 115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833">
                  <a:moveTo>
                    <a:pt x="0" y="115"/>
                  </a:moveTo>
                  <a:lnTo>
                    <a:pt x="548" y="832"/>
                  </a:lnTo>
                  <a:lnTo>
                    <a:pt x="839" y="832"/>
                  </a:lnTo>
                  <a:lnTo>
                    <a:pt x="125" y="0"/>
                  </a:lnTo>
                  <a:lnTo>
                    <a:pt x="0" y="115"/>
                  </a:ln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3" name="Freeform 137">
              <a:extLst>
                <a:ext uri="{FF2B5EF4-FFF2-40B4-BE49-F238E27FC236}">
                  <a16:creationId xmlns:a16="http://schemas.microsoft.com/office/drawing/2014/main" id="{83A92168-0B72-CA49-AD0F-E91DBD305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3753" y="5726435"/>
              <a:ext cx="1219456" cy="856915"/>
            </a:xfrm>
            <a:custGeom>
              <a:avLst/>
              <a:gdLst>
                <a:gd name="T0" fmla="*/ 831 w 979"/>
                <a:gd name="T1" fmla="*/ 76 h 690"/>
                <a:gd name="T2" fmla="*/ 686 w 979"/>
                <a:gd name="T3" fmla="*/ 57 h 690"/>
                <a:gd name="T4" fmla="*/ 686 w 979"/>
                <a:gd name="T5" fmla="*/ 57 h 690"/>
                <a:gd name="T6" fmla="*/ 486 w 979"/>
                <a:gd name="T7" fmla="*/ 144 h 690"/>
                <a:gd name="T8" fmla="*/ 486 w 979"/>
                <a:gd name="T9" fmla="*/ 144 h 690"/>
                <a:gd name="T10" fmla="*/ 349 w 979"/>
                <a:gd name="T11" fmla="*/ 380 h 690"/>
                <a:gd name="T12" fmla="*/ 104 w 979"/>
                <a:gd name="T13" fmla="*/ 336 h 690"/>
                <a:gd name="T14" fmla="*/ 104 w 979"/>
                <a:gd name="T15" fmla="*/ 336 h 690"/>
                <a:gd name="T16" fmla="*/ 104 w 979"/>
                <a:gd name="T17" fmla="*/ 689 h 690"/>
                <a:gd name="T18" fmla="*/ 686 w 979"/>
                <a:gd name="T19" fmla="*/ 689 h 690"/>
                <a:gd name="T20" fmla="*/ 828 w 979"/>
                <a:gd name="T21" fmla="*/ 605 h 690"/>
                <a:gd name="T22" fmla="*/ 828 w 979"/>
                <a:gd name="T23" fmla="*/ 605 h 690"/>
                <a:gd name="T24" fmla="*/ 930 w 979"/>
                <a:gd name="T25" fmla="*/ 567 h 690"/>
                <a:gd name="T26" fmla="*/ 930 w 979"/>
                <a:gd name="T27" fmla="*/ 567 h 690"/>
                <a:gd name="T28" fmla="*/ 898 w 979"/>
                <a:gd name="T29" fmla="*/ 102 h 690"/>
                <a:gd name="T30" fmla="*/ 831 w 979"/>
                <a:gd name="T31" fmla="*/ 7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9" h="690">
                  <a:moveTo>
                    <a:pt x="831" y="76"/>
                  </a:moveTo>
                  <a:lnTo>
                    <a:pt x="686" y="57"/>
                  </a:lnTo>
                  <a:lnTo>
                    <a:pt x="686" y="57"/>
                  </a:lnTo>
                  <a:cubicBezTo>
                    <a:pt x="686" y="57"/>
                    <a:pt x="518" y="0"/>
                    <a:pt x="486" y="144"/>
                  </a:cubicBezTo>
                  <a:lnTo>
                    <a:pt x="486" y="144"/>
                  </a:lnTo>
                  <a:cubicBezTo>
                    <a:pt x="456" y="276"/>
                    <a:pt x="349" y="380"/>
                    <a:pt x="349" y="380"/>
                  </a:cubicBezTo>
                  <a:lnTo>
                    <a:pt x="104" y="336"/>
                  </a:lnTo>
                  <a:lnTo>
                    <a:pt x="104" y="336"/>
                  </a:lnTo>
                  <a:cubicBezTo>
                    <a:pt x="104" y="336"/>
                    <a:pt x="0" y="519"/>
                    <a:pt x="104" y="689"/>
                  </a:cubicBezTo>
                  <a:lnTo>
                    <a:pt x="686" y="689"/>
                  </a:lnTo>
                  <a:lnTo>
                    <a:pt x="828" y="605"/>
                  </a:lnTo>
                  <a:lnTo>
                    <a:pt x="828" y="605"/>
                  </a:lnTo>
                  <a:cubicBezTo>
                    <a:pt x="828" y="605"/>
                    <a:pt x="905" y="614"/>
                    <a:pt x="930" y="567"/>
                  </a:cubicBezTo>
                  <a:lnTo>
                    <a:pt x="930" y="567"/>
                  </a:lnTo>
                  <a:cubicBezTo>
                    <a:pt x="978" y="476"/>
                    <a:pt x="898" y="102"/>
                    <a:pt x="898" y="102"/>
                  </a:cubicBezTo>
                  <a:lnTo>
                    <a:pt x="831" y="76"/>
                  </a:lnTo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4" name="Freeform 138">
              <a:extLst>
                <a:ext uri="{FF2B5EF4-FFF2-40B4-BE49-F238E27FC236}">
                  <a16:creationId xmlns:a16="http://schemas.microsoft.com/office/drawing/2014/main" id="{7E5AC711-2533-3B4F-97C7-34E2E734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5175" y="5616576"/>
              <a:ext cx="241693" cy="368035"/>
            </a:xfrm>
            <a:custGeom>
              <a:avLst/>
              <a:gdLst>
                <a:gd name="T0" fmla="*/ 73 w 196"/>
                <a:gd name="T1" fmla="*/ 0 h 296"/>
                <a:gd name="T2" fmla="*/ 0 w 196"/>
                <a:gd name="T3" fmla="*/ 148 h 296"/>
                <a:gd name="T4" fmla="*/ 0 w 196"/>
                <a:gd name="T5" fmla="*/ 148 h 296"/>
                <a:gd name="T6" fmla="*/ 119 w 196"/>
                <a:gd name="T7" fmla="*/ 283 h 296"/>
                <a:gd name="T8" fmla="*/ 119 w 196"/>
                <a:gd name="T9" fmla="*/ 283 h 296"/>
                <a:gd name="T10" fmla="*/ 145 w 196"/>
                <a:gd name="T11" fmla="*/ 167 h 296"/>
                <a:gd name="T12" fmla="*/ 193 w 196"/>
                <a:gd name="T13" fmla="*/ 87 h 296"/>
                <a:gd name="T14" fmla="*/ 73 w 196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296">
                  <a:moveTo>
                    <a:pt x="73" y="0"/>
                  </a:moveTo>
                  <a:lnTo>
                    <a:pt x="0" y="148"/>
                  </a:lnTo>
                  <a:lnTo>
                    <a:pt x="0" y="148"/>
                  </a:lnTo>
                  <a:cubicBezTo>
                    <a:pt x="0" y="148"/>
                    <a:pt x="44" y="295"/>
                    <a:pt x="119" y="283"/>
                  </a:cubicBezTo>
                  <a:lnTo>
                    <a:pt x="119" y="283"/>
                  </a:lnTo>
                  <a:cubicBezTo>
                    <a:pt x="195" y="270"/>
                    <a:pt x="145" y="167"/>
                    <a:pt x="145" y="167"/>
                  </a:cubicBezTo>
                  <a:lnTo>
                    <a:pt x="193" y="87"/>
                  </a:lnTo>
                  <a:lnTo>
                    <a:pt x="73" y="0"/>
                  </a:ln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0E4A03B8-0DCC-D249-B382-7AB8C34AA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8982" y="5666014"/>
              <a:ext cx="87889" cy="142819"/>
            </a:xfrm>
            <a:custGeom>
              <a:avLst/>
              <a:gdLst>
                <a:gd name="T0" fmla="*/ 30 w 70"/>
                <a:gd name="T1" fmla="*/ 113 h 114"/>
                <a:gd name="T2" fmla="*/ 69 w 70"/>
                <a:gd name="T3" fmla="*/ 48 h 114"/>
                <a:gd name="T4" fmla="*/ 3 w 70"/>
                <a:gd name="T5" fmla="*/ 0 h 114"/>
                <a:gd name="T6" fmla="*/ 3 w 70"/>
                <a:gd name="T7" fmla="*/ 0 h 114"/>
                <a:gd name="T8" fmla="*/ 30 w 70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4">
                  <a:moveTo>
                    <a:pt x="30" y="113"/>
                  </a:moveTo>
                  <a:lnTo>
                    <a:pt x="69" y="48"/>
                  </a:lnTo>
                  <a:lnTo>
                    <a:pt x="3" y="0"/>
                  </a:lnTo>
                  <a:lnTo>
                    <a:pt x="3" y="0"/>
                  </a:lnTo>
                  <a:cubicBezTo>
                    <a:pt x="1" y="24"/>
                    <a:pt x="0" y="80"/>
                    <a:pt x="30" y="113"/>
                  </a:cubicBezTo>
                </a:path>
              </a:pathLst>
            </a:custGeom>
            <a:solidFill>
              <a:srgbClr val="EA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6" name="Freeform 140">
              <a:extLst>
                <a:ext uri="{FF2B5EF4-FFF2-40B4-BE49-F238E27FC236}">
                  <a16:creationId xmlns:a16="http://schemas.microsoft.com/office/drawing/2014/main" id="{B04AFD8D-B65C-044E-BC6E-7240676D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9397" y="4962903"/>
              <a:ext cx="373528" cy="335075"/>
            </a:xfrm>
            <a:custGeom>
              <a:avLst/>
              <a:gdLst>
                <a:gd name="T0" fmla="*/ 269 w 302"/>
                <a:gd name="T1" fmla="*/ 60 h 269"/>
                <a:gd name="T2" fmla="*/ 269 w 302"/>
                <a:gd name="T3" fmla="*/ 60 h 269"/>
                <a:gd name="T4" fmla="*/ 209 w 302"/>
                <a:gd name="T5" fmla="*/ 228 h 269"/>
                <a:gd name="T6" fmla="*/ 209 w 302"/>
                <a:gd name="T7" fmla="*/ 228 h 269"/>
                <a:gd name="T8" fmla="*/ 32 w 302"/>
                <a:gd name="T9" fmla="*/ 208 h 269"/>
                <a:gd name="T10" fmla="*/ 32 w 302"/>
                <a:gd name="T11" fmla="*/ 208 h 269"/>
                <a:gd name="T12" fmla="*/ 92 w 302"/>
                <a:gd name="T13" fmla="*/ 40 h 269"/>
                <a:gd name="T14" fmla="*/ 92 w 302"/>
                <a:gd name="T15" fmla="*/ 40 h 269"/>
                <a:gd name="T16" fmla="*/ 269 w 302"/>
                <a:gd name="T17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69">
                  <a:moveTo>
                    <a:pt x="269" y="60"/>
                  </a:moveTo>
                  <a:lnTo>
                    <a:pt x="269" y="60"/>
                  </a:lnTo>
                  <a:cubicBezTo>
                    <a:pt x="301" y="112"/>
                    <a:pt x="274" y="187"/>
                    <a:pt x="209" y="228"/>
                  </a:cubicBezTo>
                  <a:lnTo>
                    <a:pt x="209" y="228"/>
                  </a:lnTo>
                  <a:cubicBezTo>
                    <a:pt x="143" y="268"/>
                    <a:pt x="64" y="259"/>
                    <a:pt x="32" y="208"/>
                  </a:cubicBezTo>
                  <a:lnTo>
                    <a:pt x="32" y="208"/>
                  </a:lnTo>
                  <a:cubicBezTo>
                    <a:pt x="0" y="156"/>
                    <a:pt x="27" y="81"/>
                    <a:pt x="92" y="40"/>
                  </a:cubicBezTo>
                  <a:lnTo>
                    <a:pt x="92" y="40"/>
                  </a:lnTo>
                  <a:cubicBezTo>
                    <a:pt x="157" y="0"/>
                    <a:pt x="236" y="9"/>
                    <a:pt x="269" y="60"/>
                  </a:cubicBezTo>
                </a:path>
              </a:pathLst>
            </a:custGeom>
            <a:solidFill>
              <a:srgbClr val="EA99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7" name="Freeform 141">
              <a:extLst>
                <a:ext uri="{FF2B5EF4-FFF2-40B4-BE49-F238E27FC236}">
                  <a16:creationId xmlns:a16="http://schemas.microsoft.com/office/drawing/2014/main" id="{06443B4C-1A65-B942-813F-21E4CB866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1093" y="5221074"/>
              <a:ext cx="433949" cy="532827"/>
            </a:xfrm>
            <a:custGeom>
              <a:avLst/>
              <a:gdLst>
                <a:gd name="T0" fmla="*/ 333 w 350"/>
                <a:gd name="T1" fmla="*/ 149 h 426"/>
                <a:gd name="T2" fmla="*/ 333 w 350"/>
                <a:gd name="T3" fmla="*/ 149 h 426"/>
                <a:gd name="T4" fmla="*/ 307 w 350"/>
                <a:gd name="T5" fmla="*/ 252 h 426"/>
                <a:gd name="T6" fmla="*/ 307 w 350"/>
                <a:gd name="T7" fmla="*/ 252 h 426"/>
                <a:gd name="T8" fmla="*/ 192 w 350"/>
                <a:gd name="T9" fmla="*/ 425 h 426"/>
                <a:gd name="T10" fmla="*/ 192 w 350"/>
                <a:gd name="T11" fmla="*/ 425 h 426"/>
                <a:gd name="T12" fmla="*/ 0 w 350"/>
                <a:gd name="T13" fmla="*/ 191 h 426"/>
                <a:gd name="T14" fmla="*/ 0 w 350"/>
                <a:gd name="T15" fmla="*/ 191 h 426"/>
                <a:gd name="T16" fmla="*/ 144 w 350"/>
                <a:gd name="T17" fmla="*/ 0 h 426"/>
                <a:gd name="T18" fmla="*/ 144 w 350"/>
                <a:gd name="T19" fmla="*/ 0 h 426"/>
                <a:gd name="T20" fmla="*/ 333 w 350"/>
                <a:gd name="T21" fmla="*/ 14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426">
                  <a:moveTo>
                    <a:pt x="333" y="149"/>
                  </a:moveTo>
                  <a:lnTo>
                    <a:pt x="333" y="149"/>
                  </a:lnTo>
                  <a:cubicBezTo>
                    <a:pt x="327" y="189"/>
                    <a:pt x="316" y="224"/>
                    <a:pt x="307" y="252"/>
                  </a:cubicBezTo>
                  <a:lnTo>
                    <a:pt x="307" y="252"/>
                  </a:lnTo>
                  <a:cubicBezTo>
                    <a:pt x="275" y="358"/>
                    <a:pt x="218" y="425"/>
                    <a:pt x="192" y="425"/>
                  </a:cubicBezTo>
                  <a:lnTo>
                    <a:pt x="192" y="425"/>
                  </a:lnTo>
                  <a:cubicBezTo>
                    <a:pt x="160" y="425"/>
                    <a:pt x="0" y="397"/>
                    <a:pt x="0" y="191"/>
                  </a:cubicBezTo>
                  <a:lnTo>
                    <a:pt x="0" y="191"/>
                  </a:lnTo>
                  <a:cubicBezTo>
                    <a:pt x="0" y="47"/>
                    <a:pt x="39" y="0"/>
                    <a:pt x="144" y="0"/>
                  </a:cubicBezTo>
                  <a:lnTo>
                    <a:pt x="144" y="0"/>
                  </a:lnTo>
                  <a:cubicBezTo>
                    <a:pt x="249" y="0"/>
                    <a:pt x="349" y="46"/>
                    <a:pt x="333" y="149"/>
                  </a:cubicBez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8" name="Freeform 142">
              <a:extLst>
                <a:ext uri="{FF2B5EF4-FFF2-40B4-BE49-F238E27FC236}">
                  <a16:creationId xmlns:a16="http://schemas.microsoft.com/office/drawing/2014/main" id="{4C0E1A5A-6653-EE41-A81C-B109725E2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792" y="5045296"/>
              <a:ext cx="730577" cy="637193"/>
            </a:xfrm>
            <a:custGeom>
              <a:avLst/>
              <a:gdLst>
                <a:gd name="T0" fmla="*/ 153 w 585"/>
                <a:gd name="T1" fmla="*/ 492 h 511"/>
                <a:gd name="T2" fmla="*/ 153 w 585"/>
                <a:gd name="T3" fmla="*/ 492 h 511"/>
                <a:gd name="T4" fmla="*/ 203 w 585"/>
                <a:gd name="T5" fmla="*/ 384 h 511"/>
                <a:gd name="T6" fmla="*/ 203 w 585"/>
                <a:gd name="T7" fmla="*/ 384 h 511"/>
                <a:gd name="T8" fmla="*/ 165 w 585"/>
                <a:gd name="T9" fmla="*/ 327 h 511"/>
                <a:gd name="T10" fmla="*/ 165 w 585"/>
                <a:gd name="T11" fmla="*/ 327 h 511"/>
                <a:gd name="T12" fmla="*/ 225 w 585"/>
                <a:gd name="T13" fmla="*/ 349 h 511"/>
                <a:gd name="T14" fmla="*/ 225 w 585"/>
                <a:gd name="T15" fmla="*/ 349 h 511"/>
                <a:gd name="T16" fmla="*/ 421 w 585"/>
                <a:gd name="T17" fmla="*/ 251 h 511"/>
                <a:gd name="T18" fmla="*/ 421 w 585"/>
                <a:gd name="T19" fmla="*/ 251 h 511"/>
                <a:gd name="T20" fmla="*/ 436 w 585"/>
                <a:gd name="T21" fmla="*/ 394 h 511"/>
                <a:gd name="T22" fmla="*/ 436 w 585"/>
                <a:gd name="T23" fmla="*/ 394 h 511"/>
                <a:gd name="T24" fmla="*/ 472 w 585"/>
                <a:gd name="T25" fmla="*/ 142 h 511"/>
                <a:gd name="T26" fmla="*/ 472 w 585"/>
                <a:gd name="T27" fmla="*/ 142 h 511"/>
                <a:gd name="T28" fmla="*/ 122 w 585"/>
                <a:gd name="T29" fmla="*/ 96 h 511"/>
                <a:gd name="T30" fmla="*/ 122 w 585"/>
                <a:gd name="T31" fmla="*/ 96 h 511"/>
                <a:gd name="T32" fmla="*/ 96 w 585"/>
                <a:gd name="T33" fmla="*/ 405 h 511"/>
                <a:gd name="T34" fmla="*/ 96 w 585"/>
                <a:gd name="T35" fmla="*/ 405 h 511"/>
                <a:gd name="T36" fmla="*/ 153 w 585"/>
                <a:gd name="T37" fmla="*/ 4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5" h="511">
                  <a:moveTo>
                    <a:pt x="153" y="492"/>
                  </a:moveTo>
                  <a:lnTo>
                    <a:pt x="153" y="492"/>
                  </a:lnTo>
                  <a:cubicBezTo>
                    <a:pt x="172" y="484"/>
                    <a:pt x="205" y="463"/>
                    <a:pt x="203" y="384"/>
                  </a:cubicBezTo>
                  <a:lnTo>
                    <a:pt x="203" y="384"/>
                  </a:lnTo>
                  <a:cubicBezTo>
                    <a:pt x="203" y="384"/>
                    <a:pt x="140" y="387"/>
                    <a:pt x="165" y="327"/>
                  </a:cubicBezTo>
                  <a:lnTo>
                    <a:pt x="165" y="327"/>
                  </a:lnTo>
                  <a:cubicBezTo>
                    <a:pt x="190" y="268"/>
                    <a:pt x="227" y="324"/>
                    <a:pt x="225" y="349"/>
                  </a:cubicBezTo>
                  <a:lnTo>
                    <a:pt x="225" y="349"/>
                  </a:lnTo>
                  <a:cubicBezTo>
                    <a:pt x="223" y="374"/>
                    <a:pt x="353" y="383"/>
                    <a:pt x="421" y="251"/>
                  </a:cubicBezTo>
                  <a:lnTo>
                    <a:pt x="421" y="251"/>
                  </a:lnTo>
                  <a:cubicBezTo>
                    <a:pt x="421" y="251"/>
                    <a:pt x="434" y="328"/>
                    <a:pt x="436" y="394"/>
                  </a:cubicBezTo>
                  <a:lnTo>
                    <a:pt x="436" y="394"/>
                  </a:lnTo>
                  <a:cubicBezTo>
                    <a:pt x="436" y="394"/>
                    <a:pt x="584" y="233"/>
                    <a:pt x="472" y="142"/>
                  </a:cubicBezTo>
                  <a:lnTo>
                    <a:pt x="472" y="142"/>
                  </a:lnTo>
                  <a:cubicBezTo>
                    <a:pt x="360" y="52"/>
                    <a:pt x="245" y="0"/>
                    <a:pt x="122" y="96"/>
                  </a:cubicBezTo>
                  <a:lnTo>
                    <a:pt x="122" y="96"/>
                  </a:lnTo>
                  <a:cubicBezTo>
                    <a:pt x="0" y="192"/>
                    <a:pt x="49" y="326"/>
                    <a:pt x="96" y="405"/>
                  </a:cubicBezTo>
                  <a:lnTo>
                    <a:pt x="96" y="405"/>
                  </a:lnTo>
                  <a:cubicBezTo>
                    <a:pt x="96" y="405"/>
                    <a:pt x="118" y="510"/>
                    <a:pt x="153" y="492"/>
                  </a:cubicBez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9" name="Freeform 143">
              <a:extLst>
                <a:ext uri="{FF2B5EF4-FFF2-40B4-BE49-F238E27FC236}">
                  <a16:creationId xmlns:a16="http://schemas.microsoft.com/office/drawing/2014/main" id="{9F1583F2-C9EF-3F4E-A6F7-5CE3AFCD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918" y="5918694"/>
              <a:ext cx="2230177" cy="670152"/>
            </a:xfrm>
            <a:custGeom>
              <a:avLst/>
              <a:gdLst>
                <a:gd name="T0" fmla="*/ 1790 w 1791"/>
                <a:gd name="T1" fmla="*/ 184 h 538"/>
                <a:gd name="T2" fmla="*/ 1790 w 1791"/>
                <a:gd name="T3" fmla="*/ 184 h 538"/>
                <a:gd name="T4" fmla="*/ 1146 w 1791"/>
                <a:gd name="T5" fmla="*/ 222 h 538"/>
                <a:gd name="T6" fmla="*/ 852 w 1791"/>
                <a:gd name="T7" fmla="*/ 352 h 538"/>
                <a:gd name="T8" fmla="*/ 74 w 1791"/>
                <a:gd name="T9" fmla="*/ 30 h 538"/>
                <a:gd name="T10" fmla="*/ 0 w 1791"/>
                <a:gd name="T11" fmla="*/ 182 h 538"/>
                <a:gd name="T12" fmla="*/ 796 w 1791"/>
                <a:gd name="T13" fmla="*/ 537 h 538"/>
                <a:gd name="T14" fmla="*/ 1790 w 1791"/>
                <a:gd name="T15" fmla="*/ 537 h 538"/>
                <a:gd name="T16" fmla="*/ 1790 w 1791"/>
                <a:gd name="T17" fmla="*/ 18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1" h="538">
                  <a:moveTo>
                    <a:pt x="1790" y="184"/>
                  </a:moveTo>
                  <a:lnTo>
                    <a:pt x="1790" y="184"/>
                  </a:lnTo>
                  <a:cubicBezTo>
                    <a:pt x="1790" y="184"/>
                    <a:pt x="1575" y="0"/>
                    <a:pt x="1146" y="222"/>
                  </a:cubicBezTo>
                  <a:lnTo>
                    <a:pt x="852" y="352"/>
                  </a:lnTo>
                  <a:lnTo>
                    <a:pt x="74" y="30"/>
                  </a:lnTo>
                  <a:lnTo>
                    <a:pt x="0" y="182"/>
                  </a:lnTo>
                  <a:lnTo>
                    <a:pt x="796" y="537"/>
                  </a:lnTo>
                  <a:lnTo>
                    <a:pt x="1790" y="537"/>
                  </a:lnTo>
                  <a:lnTo>
                    <a:pt x="1790" y="184"/>
                  </a:lnTo>
                </a:path>
              </a:pathLst>
            </a:custGeom>
            <a:solidFill>
              <a:srgbClr val="3A4B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A981525-E78E-FF4D-A3AC-DC19193A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9264" y="5957142"/>
              <a:ext cx="1295112" cy="630452"/>
            </a:xfrm>
            <a:custGeom>
              <a:avLst/>
              <a:gdLst>
                <a:gd name="connsiteX0" fmla="*/ 610814 w 1295112"/>
                <a:gd name="connsiteY0" fmla="*/ 0 h 630452"/>
                <a:gd name="connsiteX1" fmla="*/ 1295112 w 1295112"/>
                <a:gd name="connsiteY1" fmla="*/ 0 h 630452"/>
                <a:gd name="connsiteX2" fmla="*/ 1035851 w 1295112"/>
                <a:gd name="connsiteY2" fmla="*/ 630452 h 630452"/>
                <a:gd name="connsiteX3" fmla="*/ 351554 w 1295112"/>
                <a:gd name="connsiteY3" fmla="*/ 630452 h 630452"/>
                <a:gd name="connsiteX4" fmla="*/ 351564 w 1295112"/>
                <a:gd name="connsiteY4" fmla="*/ 630427 h 630452"/>
                <a:gd name="connsiteX5" fmla="*/ 0 w 1295112"/>
                <a:gd name="connsiteY5" fmla="*/ 630427 h 630452"/>
                <a:gd name="connsiteX6" fmla="*/ 35015 w 1295112"/>
                <a:gd name="connsiteY6" fmla="*/ 543812 h 630452"/>
                <a:gd name="connsiteX7" fmla="*/ 387183 w 1295112"/>
                <a:gd name="connsiteY7" fmla="*/ 543812 h 63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112" h="630452">
                  <a:moveTo>
                    <a:pt x="610814" y="0"/>
                  </a:moveTo>
                  <a:lnTo>
                    <a:pt x="1295112" y="0"/>
                  </a:lnTo>
                  <a:lnTo>
                    <a:pt x="1035851" y="630452"/>
                  </a:lnTo>
                  <a:lnTo>
                    <a:pt x="351554" y="630452"/>
                  </a:lnTo>
                  <a:lnTo>
                    <a:pt x="351564" y="630427"/>
                  </a:lnTo>
                  <a:lnTo>
                    <a:pt x="0" y="630427"/>
                  </a:lnTo>
                  <a:lnTo>
                    <a:pt x="35015" y="543812"/>
                  </a:lnTo>
                  <a:lnTo>
                    <a:pt x="387183" y="543812"/>
                  </a:lnTo>
                  <a:close/>
                </a:path>
              </a:pathLst>
            </a:custGeom>
            <a:solidFill>
              <a:srgbClr val="98C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1" name="Freeform 145">
              <a:extLst>
                <a:ext uri="{FF2B5EF4-FFF2-40B4-BE49-F238E27FC236}">
                  <a16:creationId xmlns:a16="http://schemas.microsoft.com/office/drawing/2014/main" id="{40931526-DFAD-F641-9AFD-3EFA5693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7427" y="5891226"/>
              <a:ext cx="241693" cy="422966"/>
            </a:xfrm>
            <a:custGeom>
              <a:avLst/>
              <a:gdLst>
                <a:gd name="T0" fmla="*/ 0 w 194"/>
                <a:gd name="T1" fmla="*/ 96 h 338"/>
                <a:gd name="T2" fmla="*/ 20 w 194"/>
                <a:gd name="T3" fmla="*/ 337 h 338"/>
                <a:gd name="T4" fmla="*/ 193 w 194"/>
                <a:gd name="T5" fmla="*/ 322 h 338"/>
                <a:gd name="T6" fmla="*/ 185 w 194"/>
                <a:gd name="T7" fmla="*/ 71 h 338"/>
                <a:gd name="T8" fmla="*/ 185 w 194"/>
                <a:gd name="T9" fmla="*/ 71 h 338"/>
                <a:gd name="T10" fmla="*/ 139 w 194"/>
                <a:gd name="T11" fmla="*/ 12 h 338"/>
                <a:gd name="T12" fmla="*/ 139 w 194"/>
                <a:gd name="T13" fmla="*/ 12 h 338"/>
                <a:gd name="T14" fmla="*/ 0 w 194"/>
                <a:gd name="T15" fmla="*/ 9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38">
                  <a:moveTo>
                    <a:pt x="0" y="96"/>
                  </a:moveTo>
                  <a:lnTo>
                    <a:pt x="20" y="337"/>
                  </a:lnTo>
                  <a:lnTo>
                    <a:pt x="193" y="322"/>
                  </a:lnTo>
                  <a:lnTo>
                    <a:pt x="185" y="71"/>
                  </a:lnTo>
                  <a:lnTo>
                    <a:pt x="185" y="71"/>
                  </a:lnTo>
                  <a:cubicBezTo>
                    <a:pt x="185" y="43"/>
                    <a:pt x="166" y="19"/>
                    <a:pt x="139" y="12"/>
                  </a:cubicBezTo>
                  <a:lnTo>
                    <a:pt x="139" y="12"/>
                  </a:lnTo>
                  <a:cubicBezTo>
                    <a:pt x="96" y="0"/>
                    <a:pt x="32" y="2"/>
                    <a:pt x="0" y="96"/>
                  </a:cubicBezTo>
                </a:path>
              </a:pathLst>
            </a:custGeom>
            <a:solidFill>
              <a:srgbClr val="3A4B7C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2" name="Freeform 146">
              <a:extLst>
                <a:ext uri="{FF2B5EF4-FFF2-40B4-BE49-F238E27FC236}">
                  <a16:creationId xmlns:a16="http://schemas.microsoft.com/office/drawing/2014/main" id="{D2E30127-BEF6-9B4F-AD77-0409700F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3903" y="6204331"/>
              <a:ext cx="922832" cy="395500"/>
            </a:xfrm>
            <a:custGeom>
              <a:avLst/>
              <a:gdLst>
                <a:gd name="T0" fmla="*/ 0 w 743"/>
                <a:gd name="T1" fmla="*/ 10 h 316"/>
                <a:gd name="T2" fmla="*/ 0 w 743"/>
                <a:gd name="T3" fmla="*/ 10 h 316"/>
                <a:gd name="T4" fmla="*/ 90 w 743"/>
                <a:gd name="T5" fmla="*/ 305 h 316"/>
                <a:gd name="T6" fmla="*/ 90 w 743"/>
                <a:gd name="T7" fmla="*/ 305 h 316"/>
                <a:gd name="T8" fmla="*/ 484 w 743"/>
                <a:gd name="T9" fmla="*/ 186 h 316"/>
                <a:gd name="T10" fmla="*/ 484 w 743"/>
                <a:gd name="T11" fmla="*/ 186 h 316"/>
                <a:gd name="T12" fmla="*/ 598 w 743"/>
                <a:gd name="T13" fmla="*/ 197 h 316"/>
                <a:gd name="T14" fmla="*/ 660 w 743"/>
                <a:gd name="T15" fmla="*/ 220 h 316"/>
                <a:gd name="T16" fmla="*/ 742 w 743"/>
                <a:gd name="T17" fmla="*/ 220 h 316"/>
                <a:gd name="T18" fmla="*/ 590 w 743"/>
                <a:gd name="T19" fmla="*/ 119 h 316"/>
                <a:gd name="T20" fmla="*/ 482 w 743"/>
                <a:gd name="T21" fmla="*/ 139 h 316"/>
                <a:gd name="T22" fmla="*/ 147 w 743"/>
                <a:gd name="T23" fmla="*/ 161 h 316"/>
                <a:gd name="T24" fmla="*/ 127 w 743"/>
                <a:gd name="T25" fmla="*/ 0 h 316"/>
                <a:gd name="T26" fmla="*/ 0 w 743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316">
                  <a:moveTo>
                    <a:pt x="0" y="10"/>
                  </a:moveTo>
                  <a:lnTo>
                    <a:pt x="0" y="10"/>
                  </a:lnTo>
                  <a:cubicBezTo>
                    <a:pt x="0" y="10"/>
                    <a:pt x="18" y="315"/>
                    <a:pt x="90" y="305"/>
                  </a:cubicBezTo>
                  <a:lnTo>
                    <a:pt x="90" y="305"/>
                  </a:lnTo>
                  <a:cubicBezTo>
                    <a:pt x="163" y="295"/>
                    <a:pt x="484" y="186"/>
                    <a:pt x="484" y="186"/>
                  </a:cubicBezTo>
                  <a:lnTo>
                    <a:pt x="484" y="186"/>
                  </a:lnTo>
                  <a:cubicBezTo>
                    <a:pt x="484" y="186"/>
                    <a:pt x="541" y="220"/>
                    <a:pt x="598" y="197"/>
                  </a:cubicBezTo>
                  <a:lnTo>
                    <a:pt x="660" y="220"/>
                  </a:lnTo>
                  <a:lnTo>
                    <a:pt x="742" y="220"/>
                  </a:lnTo>
                  <a:lnTo>
                    <a:pt x="590" y="119"/>
                  </a:lnTo>
                  <a:lnTo>
                    <a:pt x="482" y="139"/>
                  </a:lnTo>
                  <a:lnTo>
                    <a:pt x="147" y="161"/>
                  </a:lnTo>
                  <a:lnTo>
                    <a:pt x="127" y="0"/>
                  </a:lnTo>
                  <a:lnTo>
                    <a:pt x="0" y="10"/>
                  </a:ln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3" name="Freeform 147">
              <a:extLst>
                <a:ext uri="{FF2B5EF4-FFF2-40B4-BE49-F238E27FC236}">
                  <a16:creationId xmlns:a16="http://schemas.microsoft.com/office/drawing/2014/main" id="{B2C98AA5-1E34-D345-AFC7-B62956D2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9959" y="5792350"/>
              <a:ext cx="241693" cy="488883"/>
            </a:xfrm>
            <a:custGeom>
              <a:avLst/>
              <a:gdLst>
                <a:gd name="T0" fmla="*/ 0 w 194"/>
                <a:gd name="T1" fmla="*/ 151 h 393"/>
                <a:gd name="T2" fmla="*/ 19 w 194"/>
                <a:gd name="T3" fmla="*/ 392 h 393"/>
                <a:gd name="T4" fmla="*/ 193 w 194"/>
                <a:gd name="T5" fmla="*/ 377 h 393"/>
                <a:gd name="T6" fmla="*/ 184 w 194"/>
                <a:gd name="T7" fmla="*/ 85 h 393"/>
                <a:gd name="T8" fmla="*/ 184 w 194"/>
                <a:gd name="T9" fmla="*/ 85 h 393"/>
                <a:gd name="T10" fmla="*/ 0 w 194"/>
                <a:gd name="T11" fmla="*/ 1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393">
                  <a:moveTo>
                    <a:pt x="0" y="151"/>
                  </a:moveTo>
                  <a:lnTo>
                    <a:pt x="19" y="392"/>
                  </a:lnTo>
                  <a:lnTo>
                    <a:pt x="193" y="377"/>
                  </a:lnTo>
                  <a:lnTo>
                    <a:pt x="184" y="85"/>
                  </a:lnTo>
                  <a:lnTo>
                    <a:pt x="184" y="85"/>
                  </a:lnTo>
                  <a:cubicBezTo>
                    <a:pt x="184" y="85"/>
                    <a:pt x="50" y="0"/>
                    <a:pt x="0" y="151"/>
                  </a:cubicBezTo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87D12274-2D95-8847-8AC2-5ED0480DE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6317" y="6193344"/>
              <a:ext cx="159301" cy="126338"/>
            </a:xfrm>
            <a:custGeom>
              <a:avLst/>
              <a:gdLst>
                <a:gd name="T0" fmla="*/ 114 w 127"/>
                <a:gd name="T1" fmla="*/ 51 h 103"/>
                <a:gd name="T2" fmla="*/ 114 w 127"/>
                <a:gd name="T3" fmla="*/ 51 h 103"/>
                <a:gd name="T4" fmla="*/ 42 w 127"/>
                <a:gd name="T5" fmla="*/ 102 h 103"/>
                <a:gd name="T6" fmla="*/ 42 w 127"/>
                <a:gd name="T7" fmla="*/ 102 h 103"/>
                <a:gd name="T8" fmla="*/ 12 w 127"/>
                <a:gd name="T9" fmla="*/ 51 h 103"/>
                <a:gd name="T10" fmla="*/ 12 w 127"/>
                <a:gd name="T11" fmla="*/ 51 h 103"/>
                <a:gd name="T12" fmla="*/ 84 w 127"/>
                <a:gd name="T13" fmla="*/ 0 h 103"/>
                <a:gd name="T14" fmla="*/ 84 w 127"/>
                <a:gd name="T15" fmla="*/ 0 h 103"/>
                <a:gd name="T16" fmla="*/ 114 w 127"/>
                <a:gd name="T1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03">
                  <a:moveTo>
                    <a:pt x="114" y="51"/>
                  </a:moveTo>
                  <a:lnTo>
                    <a:pt x="114" y="51"/>
                  </a:lnTo>
                  <a:cubicBezTo>
                    <a:pt x="103" y="79"/>
                    <a:pt x="70" y="102"/>
                    <a:pt x="42" y="102"/>
                  </a:cubicBezTo>
                  <a:lnTo>
                    <a:pt x="42" y="102"/>
                  </a:lnTo>
                  <a:cubicBezTo>
                    <a:pt x="13" y="102"/>
                    <a:pt x="0" y="79"/>
                    <a:pt x="12" y="51"/>
                  </a:cubicBezTo>
                  <a:lnTo>
                    <a:pt x="12" y="51"/>
                  </a:lnTo>
                  <a:cubicBezTo>
                    <a:pt x="23" y="22"/>
                    <a:pt x="56" y="0"/>
                    <a:pt x="84" y="0"/>
                  </a:cubicBezTo>
                  <a:lnTo>
                    <a:pt x="84" y="0"/>
                  </a:lnTo>
                  <a:cubicBezTo>
                    <a:pt x="112" y="0"/>
                    <a:pt x="126" y="22"/>
                    <a:pt x="114" y="51"/>
                  </a:cubicBezTo>
                </a:path>
              </a:pathLst>
            </a:custGeom>
            <a:solidFill>
              <a:srgbClr val="E8F1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A44B1738-F210-2444-8B8B-923D1EE7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7970" y="4880505"/>
              <a:ext cx="373528" cy="247190"/>
            </a:xfrm>
            <a:custGeom>
              <a:avLst/>
              <a:gdLst>
                <a:gd name="T0" fmla="*/ 298 w 299"/>
                <a:gd name="T1" fmla="*/ 199 h 200"/>
                <a:gd name="T2" fmla="*/ 0 w 299"/>
                <a:gd name="T3" fmla="*/ 199 h 200"/>
                <a:gd name="T4" fmla="*/ 0 w 299"/>
                <a:gd name="T5" fmla="*/ 0 h 200"/>
                <a:gd name="T6" fmla="*/ 298 w 299"/>
                <a:gd name="T7" fmla="*/ 0 h 200"/>
                <a:gd name="T8" fmla="*/ 298 w 299"/>
                <a:gd name="T9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00">
                  <a:moveTo>
                    <a:pt x="298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8" y="199"/>
                  </a:lnTo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8E738284-230A-1342-ADB1-E4E1D196E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784" y="3699502"/>
              <a:ext cx="867902" cy="1181003"/>
            </a:xfrm>
            <a:custGeom>
              <a:avLst/>
              <a:gdLst>
                <a:gd name="T0" fmla="*/ 696 w 697"/>
                <a:gd name="T1" fmla="*/ 349 h 949"/>
                <a:gd name="T2" fmla="*/ 696 w 697"/>
                <a:gd name="T3" fmla="*/ 349 h 949"/>
                <a:gd name="T4" fmla="*/ 466 w 697"/>
                <a:gd name="T5" fmla="*/ 948 h 949"/>
                <a:gd name="T6" fmla="*/ 232 w 697"/>
                <a:gd name="T7" fmla="*/ 948 h 949"/>
                <a:gd name="T8" fmla="*/ 232 w 697"/>
                <a:gd name="T9" fmla="*/ 948 h 949"/>
                <a:gd name="T10" fmla="*/ 0 w 697"/>
                <a:gd name="T11" fmla="*/ 349 h 949"/>
                <a:gd name="T12" fmla="*/ 0 w 697"/>
                <a:gd name="T13" fmla="*/ 349 h 949"/>
                <a:gd name="T14" fmla="*/ 349 w 697"/>
                <a:gd name="T15" fmla="*/ 0 h 949"/>
                <a:gd name="T16" fmla="*/ 349 w 697"/>
                <a:gd name="T17" fmla="*/ 0 h 949"/>
                <a:gd name="T18" fmla="*/ 696 w 697"/>
                <a:gd name="T19" fmla="*/ 3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7" h="949">
                  <a:moveTo>
                    <a:pt x="696" y="349"/>
                  </a:moveTo>
                  <a:lnTo>
                    <a:pt x="696" y="349"/>
                  </a:lnTo>
                  <a:cubicBezTo>
                    <a:pt x="696" y="486"/>
                    <a:pt x="466" y="948"/>
                    <a:pt x="466" y="948"/>
                  </a:cubicBezTo>
                  <a:lnTo>
                    <a:pt x="232" y="948"/>
                  </a:lnTo>
                  <a:lnTo>
                    <a:pt x="232" y="948"/>
                  </a:lnTo>
                  <a:cubicBezTo>
                    <a:pt x="232" y="948"/>
                    <a:pt x="0" y="540"/>
                    <a:pt x="0" y="349"/>
                  </a:cubicBezTo>
                  <a:lnTo>
                    <a:pt x="0" y="349"/>
                  </a:lnTo>
                  <a:cubicBezTo>
                    <a:pt x="0" y="156"/>
                    <a:pt x="156" y="0"/>
                    <a:pt x="349" y="0"/>
                  </a:cubicBezTo>
                  <a:lnTo>
                    <a:pt x="349" y="0"/>
                  </a:lnTo>
                  <a:cubicBezTo>
                    <a:pt x="542" y="0"/>
                    <a:pt x="696" y="156"/>
                    <a:pt x="696" y="349"/>
                  </a:cubicBez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FB46746-AD95-B64C-AAC1-7CB7A87D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3041" y="4880504"/>
              <a:ext cx="487635" cy="245944"/>
            </a:xfrm>
            <a:custGeom>
              <a:avLst/>
              <a:gdLst>
                <a:gd name="connsiteX0" fmla="*/ 46027 w 487635"/>
                <a:gd name="connsiteY0" fmla="*/ 153806 h 245944"/>
                <a:gd name="connsiteX1" fmla="*/ 440364 w 487635"/>
                <a:gd name="connsiteY1" fmla="*/ 153806 h 245944"/>
                <a:gd name="connsiteX2" fmla="*/ 487635 w 487635"/>
                <a:gd name="connsiteY2" fmla="*/ 199875 h 245944"/>
                <a:gd name="connsiteX3" fmla="*/ 440364 w 487635"/>
                <a:gd name="connsiteY3" fmla="*/ 245944 h 245944"/>
                <a:gd name="connsiteX4" fmla="*/ 46027 w 487635"/>
                <a:gd name="connsiteY4" fmla="*/ 245944 h 245944"/>
                <a:gd name="connsiteX5" fmla="*/ 0 w 487635"/>
                <a:gd name="connsiteY5" fmla="*/ 199875 h 245944"/>
                <a:gd name="connsiteX6" fmla="*/ 46027 w 487635"/>
                <a:gd name="connsiteY6" fmla="*/ 153806 h 245944"/>
                <a:gd name="connsiteX7" fmla="*/ 46027 w 487635"/>
                <a:gd name="connsiteY7" fmla="*/ 0 h 245944"/>
                <a:gd name="connsiteX8" fmla="*/ 440364 w 487635"/>
                <a:gd name="connsiteY8" fmla="*/ 0 h 245944"/>
                <a:gd name="connsiteX9" fmla="*/ 487635 w 487635"/>
                <a:gd name="connsiteY9" fmla="*/ 46069 h 245944"/>
                <a:gd name="connsiteX10" fmla="*/ 440364 w 487635"/>
                <a:gd name="connsiteY10" fmla="*/ 92138 h 245944"/>
                <a:gd name="connsiteX11" fmla="*/ 46027 w 487635"/>
                <a:gd name="connsiteY11" fmla="*/ 92138 h 245944"/>
                <a:gd name="connsiteX12" fmla="*/ 0 w 487635"/>
                <a:gd name="connsiteY12" fmla="*/ 46069 h 245944"/>
                <a:gd name="connsiteX13" fmla="*/ 46027 w 487635"/>
                <a:gd name="connsiteY13" fmla="*/ 0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635" h="245944">
                  <a:moveTo>
                    <a:pt x="46027" y="153806"/>
                  </a:moveTo>
                  <a:lnTo>
                    <a:pt x="440364" y="153806"/>
                  </a:lnTo>
                  <a:cubicBezTo>
                    <a:pt x="465244" y="153806"/>
                    <a:pt x="487635" y="173728"/>
                    <a:pt x="487635" y="199875"/>
                  </a:cubicBezTo>
                  <a:cubicBezTo>
                    <a:pt x="487635" y="224777"/>
                    <a:pt x="465244" y="245944"/>
                    <a:pt x="440364" y="245944"/>
                  </a:cubicBezTo>
                  <a:lnTo>
                    <a:pt x="46027" y="245944"/>
                  </a:lnTo>
                  <a:cubicBezTo>
                    <a:pt x="21147" y="245944"/>
                    <a:pt x="0" y="224777"/>
                    <a:pt x="0" y="199875"/>
                  </a:cubicBezTo>
                  <a:cubicBezTo>
                    <a:pt x="0" y="173728"/>
                    <a:pt x="21147" y="153806"/>
                    <a:pt x="46027" y="153806"/>
                  </a:cubicBezTo>
                  <a:close/>
                  <a:moveTo>
                    <a:pt x="46027" y="0"/>
                  </a:moveTo>
                  <a:lnTo>
                    <a:pt x="440364" y="0"/>
                  </a:lnTo>
                  <a:cubicBezTo>
                    <a:pt x="465244" y="0"/>
                    <a:pt x="487635" y="19922"/>
                    <a:pt x="487635" y="46069"/>
                  </a:cubicBezTo>
                  <a:cubicBezTo>
                    <a:pt x="487635" y="72216"/>
                    <a:pt x="465244" y="92138"/>
                    <a:pt x="440364" y="92138"/>
                  </a:cubicBezTo>
                  <a:lnTo>
                    <a:pt x="46027" y="92138"/>
                  </a:lnTo>
                  <a:cubicBezTo>
                    <a:pt x="21147" y="92138"/>
                    <a:pt x="0" y="72216"/>
                    <a:pt x="0" y="46069"/>
                  </a:cubicBezTo>
                  <a:cubicBezTo>
                    <a:pt x="0" y="19922"/>
                    <a:pt x="21147" y="0"/>
                    <a:pt x="46027" y="0"/>
                  </a:cubicBezTo>
                  <a:close/>
                </a:path>
              </a:pathLst>
            </a:custGeom>
            <a:solidFill>
              <a:srgbClr val="ABB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8" name="Freeform 154">
              <a:extLst>
                <a:ext uri="{FF2B5EF4-FFF2-40B4-BE49-F238E27FC236}">
                  <a16:creationId xmlns:a16="http://schemas.microsoft.com/office/drawing/2014/main" id="{F79F2173-A94C-4E47-BBB0-D4871FC7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7970" y="5127694"/>
              <a:ext cx="373528" cy="142819"/>
            </a:xfrm>
            <a:custGeom>
              <a:avLst/>
              <a:gdLst>
                <a:gd name="T0" fmla="*/ 301 w 302"/>
                <a:gd name="T1" fmla="*/ 0 h 115"/>
                <a:gd name="T2" fmla="*/ 0 w 302"/>
                <a:gd name="T3" fmla="*/ 0 h 115"/>
                <a:gd name="T4" fmla="*/ 0 w 302"/>
                <a:gd name="T5" fmla="*/ 0 h 115"/>
                <a:gd name="T6" fmla="*/ 115 w 302"/>
                <a:gd name="T7" fmla="*/ 114 h 115"/>
                <a:gd name="T8" fmla="*/ 187 w 302"/>
                <a:gd name="T9" fmla="*/ 114 h 115"/>
                <a:gd name="T10" fmla="*/ 187 w 302"/>
                <a:gd name="T11" fmla="*/ 114 h 115"/>
                <a:gd name="T12" fmla="*/ 301 w 302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15">
                  <a:moveTo>
                    <a:pt x="301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63"/>
                    <a:pt x="52" y="114"/>
                    <a:pt x="115" y="114"/>
                  </a:cubicBezTo>
                  <a:lnTo>
                    <a:pt x="187" y="114"/>
                  </a:lnTo>
                  <a:lnTo>
                    <a:pt x="187" y="114"/>
                  </a:lnTo>
                  <a:cubicBezTo>
                    <a:pt x="250" y="114"/>
                    <a:pt x="301" y="63"/>
                    <a:pt x="301" y="0"/>
                  </a:cubicBez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15ACBA6-7502-E148-9333-5ACE8E9D0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8944" y="3320480"/>
              <a:ext cx="1899333" cy="905178"/>
            </a:xfrm>
            <a:custGeom>
              <a:avLst/>
              <a:gdLst>
                <a:gd name="connsiteX0" fmla="*/ 1896816 w 1899333"/>
                <a:gd name="connsiteY0" fmla="*/ 873396 h 905178"/>
                <a:gd name="connsiteX1" fmla="*/ 1899333 w 1899333"/>
                <a:gd name="connsiteY1" fmla="*/ 883990 h 905178"/>
                <a:gd name="connsiteX2" fmla="*/ 1660158 w 1899333"/>
                <a:gd name="connsiteY2" fmla="*/ 905178 h 905178"/>
                <a:gd name="connsiteX3" fmla="*/ 1658899 w 1899333"/>
                <a:gd name="connsiteY3" fmla="*/ 893407 h 905178"/>
                <a:gd name="connsiteX4" fmla="*/ 1237 w 1899333"/>
                <a:gd name="connsiteY4" fmla="*/ 873396 h 905178"/>
                <a:gd name="connsiteX5" fmla="*/ 234962 w 1899333"/>
                <a:gd name="connsiteY5" fmla="*/ 893407 h 905178"/>
                <a:gd name="connsiteX6" fmla="*/ 234962 w 1899333"/>
                <a:gd name="connsiteY6" fmla="*/ 905178 h 905178"/>
                <a:gd name="connsiteX7" fmla="*/ 0 w 1899333"/>
                <a:gd name="connsiteY7" fmla="*/ 883990 h 905178"/>
                <a:gd name="connsiteX8" fmla="*/ 1732673 w 1899333"/>
                <a:gd name="connsiteY8" fmla="*/ 428459 h 905178"/>
                <a:gd name="connsiteX9" fmla="*/ 1740063 w 1899333"/>
                <a:gd name="connsiteY9" fmla="*/ 437229 h 905178"/>
                <a:gd name="connsiteX10" fmla="*/ 1542982 w 1899333"/>
                <a:gd name="connsiteY10" fmla="*/ 570025 h 905178"/>
                <a:gd name="connsiteX11" fmla="*/ 1538055 w 1899333"/>
                <a:gd name="connsiteY11" fmla="*/ 560003 h 905178"/>
                <a:gd name="connsiteX12" fmla="*/ 158763 w 1899333"/>
                <a:gd name="connsiteY12" fmla="*/ 428459 h 905178"/>
                <a:gd name="connsiteX13" fmla="*/ 355807 w 1899333"/>
                <a:gd name="connsiteY13" fmla="*/ 560003 h 905178"/>
                <a:gd name="connsiteX14" fmla="*/ 349610 w 1899333"/>
                <a:gd name="connsiteY14" fmla="*/ 570025 h 905178"/>
                <a:gd name="connsiteX15" fmla="*/ 153806 w 1899333"/>
                <a:gd name="connsiteY15" fmla="*/ 437229 h 905178"/>
                <a:gd name="connsiteX16" fmla="*/ 1384138 w 1899333"/>
                <a:gd name="connsiteY16" fmla="*/ 115354 h 905178"/>
                <a:gd name="connsiteX17" fmla="*/ 1394003 w 1899333"/>
                <a:gd name="connsiteY17" fmla="*/ 120307 h 905178"/>
                <a:gd name="connsiteX18" fmla="*/ 1284253 w 1899333"/>
                <a:gd name="connsiteY18" fmla="*/ 328343 h 905178"/>
                <a:gd name="connsiteX19" fmla="*/ 1274388 w 1899333"/>
                <a:gd name="connsiteY19" fmla="*/ 322151 h 905178"/>
                <a:gd name="connsiteX20" fmla="*/ 515125 w 1899333"/>
                <a:gd name="connsiteY20" fmla="*/ 115354 h 905178"/>
                <a:gd name="connsiteX21" fmla="*/ 624987 w 1899333"/>
                <a:gd name="connsiteY21" fmla="*/ 322151 h 905178"/>
                <a:gd name="connsiteX22" fmla="*/ 615222 w 1899333"/>
                <a:gd name="connsiteY22" fmla="*/ 328343 h 905178"/>
                <a:gd name="connsiteX23" fmla="*/ 505360 w 1899333"/>
                <a:gd name="connsiteY23" fmla="*/ 120307 h 905178"/>
                <a:gd name="connsiteX24" fmla="*/ 928324 w 1899333"/>
                <a:gd name="connsiteY24" fmla="*/ 0 h 905178"/>
                <a:gd name="connsiteX25" fmla="*/ 938212 w 1899333"/>
                <a:gd name="connsiteY25" fmla="*/ 0 h 905178"/>
                <a:gd name="connsiteX26" fmla="*/ 938212 w 1899333"/>
                <a:gd name="connsiteY26" fmla="*/ 234966 h 905178"/>
                <a:gd name="connsiteX27" fmla="*/ 928324 w 1899333"/>
                <a:gd name="connsiteY27" fmla="*/ 234966 h 90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9333" h="905178">
                  <a:moveTo>
                    <a:pt x="1896816" y="873396"/>
                  </a:moveTo>
                  <a:lnTo>
                    <a:pt x="1899333" y="883990"/>
                  </a:lnTo>
                  <a:lnTo>
                    <a:pt x="1660158" y="905178"/>
                  </a:lnTo>
                  <a:lnTo>
                    <a:pt x="1658899" y="893407"/>
                  </a:lnTo>
                  <a:close/>
                  <a:moveTo>
                    <a:pt x="1237" y="873396"/>
                  </a:moveTo>
                  <a:lnTo>
                    <a:pt x="234962" y="893407"/>
                  </a:lnTo>
                  <a:lnTo>
                    <a:pt x="234962" y="905178"/>
                  </a:lnTo>
                  <a:lnTo>
                    <a:pt x="0" y="883990"/>
                  </a:lnTo>
                  <a:close/>
                  <a:moveTo>
                    <a:pt x="1732673" y="428459"/>
                  </a:moveTo>
                  <a:lnTo>
                    <a:pt x="1740063" y="437229"/>
                  </a:lnTo>
                  <a:lnTo>
                    <a:pt x="1542982" y="570025"/>
                  </a:lnTo>
                  <a:lnTo>
                    <a:pt x="1538055" y="560003"/>
                  </a:lnTo>
                  <a:close/>
                  <a:moveTo>
                    <a:pt x="158763" y="428459"/>
                  </a:moveTo>
                  <a:lnTo>
                    <a:pt x="355807" y="560003"/>
                  </a:lnTo>
                  <a:lnTo>
                    <a:pt x="349610" y="570025"/>
                  </a:lnTo>
                  <a:lnTo>
                    <a:pt x="153806" y="437229"/>
                  </a:lnTo>
                  <a:close/>
                  <a:moveTo>
                    <a:pt x="1384138" y="115354"/>
                  </a:moveTo>
                  <a:lnTo>
                    <a:pt x="1394003" y="120307"/>
                  </a:lnTo>
                  <a:lnTo>
                    <a:pt x="1284253" y="328343"/>
                  </a:lnTo>
                  <a:lnTo>
                    <a:pt x="1274388" y="322151"/>
                  </a:lnTo>
                  <a:close/>
                  <a:moveTo>
                    <a:pt x="515125" y="115354"/>
                  </a:moveTo>
                  <a:lnTo>
                    <a:pt x="624987" y="322151"/>
                  </a:lnTo>
                  <a:lnTo>
                    <a:pt x="615222" y="328343"/>
                  </a:lnTo>
                  <a:lnTo>
                    <a:pt x="505360" y="120307"/>
                  </a:lnTo>
                  <a:close/>
                  <a:moveTo>
                    <a:pt x="928324" y="0"/>
                  </a:moveTo>
                  <a:lnTo>
                    <a:pt x="938212" y="0"/>
                  </a:lnTo>
                  <a:lnTo>
                    <a:pt x="938212" y="234966"/>
                  </a:lnTo>
                  <a:lnTo>
                    <a:pt x="928324" y="234966"/>
                  </a:lnTo>
                  <a:close/>
                </a:path>
              </a:pathLst>
            </a:custGeom>
            <a:solidFill>
              <a:srgbClr val="ABB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0" name="Freeform 162">
              <a:extLst>
                <a:ext uri="{FF2B5EF4-FFF2-40B4-BE49-F238E27FC236}">
                  <a16:creationId xmlns:a16="http://schemas.microsoft.com/office/drawing/2014/main" id="{F6B5687B-6A93-C54A-9AD6-05AED003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5712" y="3748940"/>
              <a:ext cx="752548" cy="582263"/>
            </a:xfrm>
            <a:custGeom>
              <a:avLst/>
              <a:gdLst>
                <a:gd name="T0" fmla="*/ 601 w 602"/>
                <a:gd name="T1" fmla="*/ 301 h 468"/>
                <a:gd name="T2" fmla="*/ 601 w 602"/>
                <a:gd name="T3" fmla="*/ 301 h 468"/>
                <a:gd name="T4" fmla="*/ 301 w 602"/>
                <a:gd name="T5" fmla="*/ 346 h 468"/>
                <a:gd name="T6" fmla="*/ 301 w 602"/>
                <a:gd name="T7" fmla="*/ 346 h 468"/>
                <a:gd name="T8" fmla="*/ 0 w 602"/>
                <a:gd name="T9" fmla="*/ 301 h 468"/>
                <a:gd name="T10" fmla="*/ 0 w 602"/>
                <a:gd name="T11" fmla="*/ 301 h 468"/>
                <a:gd name="T12" fmla="*/ 301 w 602"/>
                <a:gd name="T13" fmla="*/ 0 h 468"/>
                <a:gd name="T14" fmla="*/ 301 w 602"/>
                <a:gd name="T15" fmla="*/ 0 h 468"/>
                <a:gd name="T16" fmla="*/ 601 w 602"/>
                <a:gd name="T17" fmla="*/ 30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468">
                  <a:moveTo>
                    <a:pt x="601" y="301"/>
                  </a:moveTo>
                  <a:lnTo>
                    <a:pt x="601" y="301"/>
                  </a:lnTo>
                  <a:cubicBezTo>
                    <a:pt x="601" y="467"/>
                    <a:pt x="467" y="346"/>
                    <a:pt x="301" y="346"/>
                  </a:cubicBezTo>
                  <a:lnTo>
                    <a:pt x="301" y="346"/>
                  </a:lnTo>
                  <a:cubicBezTo>
                    <a:pt x="135" y="346"/>
                    <a:pt x="0" y="467"/>
                    <a:pt x="0" y="301"/>
                  </a:cubicBezTo>
                  <a:lnTo>
                    <a:pt x="0" y="301"/>
                  </a:lnTo>
                  <a:cubicBezTo>
                    <a:pt x="0" y="134"/>
                    <a:pt x="135" y="0"/>
                    <a:pt x="301" y="0"/>
                  </a:cubicBezTo>
                  <a:lnTo>
                    <a:pt x="301" y="0"/>
                  </a:lnTo>
                  <a:cubicBezTo>
                    <a:pt x="467" y="0"/>
                    <a:pt x="601" y="134"/>
                    <a:pt x="601" y="301"/>
                  </a:cubicBezTo>
                </a:path>
              </a:pathLst>
            </a:custGeom>
            <a:solidFill>
              <a:srgbClr val="FFC7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1" name="Freeform 163">
              <a:extLst>
                <a:ext uri="{FF2B5EF4-FFF2-40B4-BE49-F238E27FC236}">
                  <a16:creationId xmlns:a16="http://schemas.microsoft.com/office/drawing/2014/main" id="{88D878BE-3E3B-1B41-8C41-5EF7E2E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987" y="4067535"/>
              <a:ext cx="406485" cy="780013"/>
            </a:xfrm>
            <a:custGeom>
              <a:avLst/>
              <a:gdLst>
                <a:gd name="T0" fmla="*/ 201 w 327"/>
                <a:gd name="T1" fmla="*/ 625 h 627"/>
                <a:gd name="T2" fmla="*/ 201 w 327"/>
                <a:gd name="T3" fmla="*/ 625 h 627"/>
                <a:gd name="T4" fmla="*/ 199 w 327"/>
                <a:gd name="T5" fmla="*/ 625 h 627"/>
                <a:gd name="T6" fmla="*/ 199 w 327"/>
                <a:gd name="T7" fmla="*/ 625 h 627"/>
                <a:gd name="T8" fmla="*/ 192 w 327"/>
                <a:gd name="T9" fmla="*/ 614 h 627"/>
                <a:gd name="T10" fmla="*/ 192 w 327"/>
                <a:gd name="T11" fmla="*/ 614 h 627"/>
                <a:gd name="T12" fmla="*/ 254 w 327"/>
                <a:gd name="T13" fmla="*/ 335 h 627"/>
                <a:gd name="T14" fmla="*/ 254 w 327"/>
                <a:gd name="T15" fmla="*/ 335 h 627"/>
                <a:gd name="T16" fmla="*/ 268 w 327"/>
                <a:gd name="T17" fmla="*/ 19 h 627"/>
                <a:gd name="T18" fmla="*/ 268 w 327"/>
                <a:gd name="T19" fmla="*/ 19 h 627"/>
                <a:gd name="T20" fmla="*/ 268 w 327"/>
                <a:gd name="T21" fmla="*/ 19 h 627"/>
                <a:gd name="T22" fmla="*/ 268 w 327"/>
                <a:gd name="T23" fmla="*/ 19 h 627"/>
                <a:gd name="T24" fmla="*/ 240 w 327"/>
                <a:gd name="T25" fmla="*/ 86 h 627"/>
                <a:gd name="T26" fmla="*/ 240 w 327"/>
                <a:gd name="T27" fmla="*/ 86 h 627"/>
                <a:gd name="T28" fmla="*/ 168 w 327"/>
                <a:gd name="T29" fmla="*/ 202 h 627"/>
                <a:gd name="T30" fmla="*/ 168 w 327"/>
                <a:gd name="T31" fmla="*/ 202 h 627"/>
                <a:gd name="T32" fmla="*/ 168 w 327"/>
                <a:gd name="T33" fmla="*/ 202 h 627"/>
                <a:gd name="T34" fmla="*/ 90 w 327"/>
                <a:gd name="T35" fmla="*/ 87 h 627"/>
                <a:gd name="T36" fmla="*/ 90 w 327"/>
                <a:gd name="T37" fmla="*/ 87 h 627"/>
                <a:gd name="T38" fmla="*/ 58 w 327"/>
                <a:gd name="T39" fmla="*/ 18 h 627"/>
                <a:gd name="T40" fmla="*/ 58 w 327"/>
                <a:gd name="T41" fmla="*/ 18 h 627"/>
                <a:gd name="T42" fmla="*/ 57 w 327"/>
                <a:gd name="T43" fmla="*/ 19 h 627"/>
                <a:gd name="T44" fmla="*/ 57 w 327"/>
                <a:gd name="T45" fmla="*/ 19 h 627"/>
                <a:gd name="T46" fmla="*/ 68 w 327"/>
                <a:gd name="T47" fmla="*/ 335 h 627"/>
                <a:gd name="T48" fmla="*/ 68 w 327"/>
                <a:gd name="T49" fmla="*/ 335 h 627"/>
                <a:gd name="T50" fmla="*/ 125 w 327"/>
                <a:gd name="T51" fmla="*/ 614 h 627"/>
                <a:gd name="T52" fmla="*/ 125 w 327"/>
                <a:gd name="T53" fmla="*/ 614 h 627"/>
                <a:gd name="T54" fmla="*/ 118 w 327"/>
                <a:gd name="T55" fmla="*/ 625 h 627"/>
                <a:gd name="T56" fmla="*/ 118 w 327"/>
                <a:gd name="T57" fmla="*/ 625 h 627"/>
                <a:gd name="T58" fmla="*/ 107 w 327"/>
                <a:gd name="T59" fmla="*/ 618 h 627"/>
                <a:gd name="T60" fmla="*/ 107 w 327"/>
                <a:gd name="T61" fmla="*/ 618 h 627"/>
                <a:gd name="T62" fmla="*/ 50 w 327"/>
                <a:gd name="T63" fmla="*/ 338 h 627"/>
                <a:gd name="T64" fmla="*/ 50 w 327"/>
                <a:gd name="T65" fmla="*/ 338 h 627"/>
                <a:gd name="T66" fmla="*/ 45 w 327"/>
                <a:gd name="T67" fmla="*/ 6 h 627"/>
                <a:gd name="T68" fmla="*/ 45 w 327"/>
                <a:gd name="T69" fmla="*/ 6 h 627"/>
                <a:gd name="T70" fmla="*/ 62 w 327"/>
                <a:gd name="T71" fmla="*/ 1 h 627"/>
                <a:gd name="T72" fmla="*/ 62 w 327"/>
                <a:gd name="T73" fmla="*/ 1 h 627"/>
                <a:gd name="T74" fmla="*/ 108 w 327"/>
                <a:gd name="T75" fmla="*/ 81 h 627"/>
                <a:gd name="T76" fmla="*/ 108 w 327"/>
                <a:gd name="T77" fmla="*/ 81 h 627"/>
                <a:gd name="T78" fmla="*/ 168 w 327"/>
                <a:gd name="T79" fmla="*/ 183 h 627"/>
                <a:gd name="T80" fmla="*/ 168 w 327"/>
                <a:gd name="T81" fmla="*/ 183 h 627"/>
                <a:gd name="T82" fmla="*/ 168 w 327"/>
                <a:gd name="T83" fmla="*/ 183 h 627"/>
                <a:gd name="T84" fmla="*/ 168 w 327"/>
                <a:gd name="T85" fmla="*/ 183 h 627"/>
                <a:gd name="T86" fmla="*/ 223 w 327"/>
                <a:gd name="T87" fmla="*/ 81 h 627"/>
                <a:gd name="T88" fmla="*/ 223 w 327"/>
                <a:gd name="T89" fmla="*/ 81 h 627"/>
                <a:gd name="T90" fmla="*/ 264 w 327"/>
                <a:gd name="T91" fmla="*/ 1 h 627"/>
                <a:gd name="T92" fmla="*/ 264 w 327"/>
                <a:gd name="T93" fmla="*/ 1 h 627"/>
                <a:gd name="T94" fmla="*/ 281 w 327"/>
                <a:gd name="T95" fmla="*/ 6 h 627"/>
                <a:gd name="T96" fmla="*/ 281 w 327"/>
                <a:gd name="T97" fmla="*/ 6 h 627"/>
                <a:gd name="T98" fmla="*/ 271 w 327"/>
                <a:gd name="T99" fmla="*/ 338 h 627"/>
                <a:gd name="T100" fmla="*/ 271 w 327"/>
                <a:gd name="T101" fmla="*/ 338 h 627"/>
                <a:gd name="T102" fmla="*/ 210 w 327"/>
                <a:gd name="T103" fmla="*/ 618 h 627"/>
                <a:gd name="T104" fmla="*/ 210 w 327"/>
                <a:gd name="T105" fmla="*/ 618 h 627"/>
                <a:gd name="T106" fmla="*/ 201 w 327"/>
                <a:gd name="T107" fmla="*/ 62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627">
                  <a:moveTo>
                    <a:pt x="201" y="625"/>
                  </a:moveTo>
                  <a:lnTo>
                    <a:pt x="201" y="625"/>
                  </a:lnTo>
                  <a:lnTo>
                    <a:pt x="199" y="625"/>
                  </a:lnTo>
                  <a:lnTo>
                    <a:pt x="199" y="625"/>
                  </a:lnTo>
                  <a:cubicBezTo>
                    <a:pt x="194" y="624"/>
                    <a:pt x="191" y="619"/>
                    <a:pt x="192" y="614"/>
                  </a:cubicBezTo>
                  <a:lnTo>
                    <a:pt x="192" y="614"/>
                  </a:lnTo>
                  <a:cubicBezTo>
                    <a:pt x="192" y="613"/>
                    <a:pt x="227" y="476"/>
                    <a:pt x="254" y="335"/>
                  </a:cubicBezTo>
                  <a:lnTo>
                    <a:pt x="254" y="335"/>
                  </a:lnTo>
                  <a:cubicBezTo>
                    <a:pt x="301" y="80"/>
                    <a:pt x="280" y="29"/>
                    <a:pt x="268" y="19"/>
                  </a:cubicBez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cubicBezTo>
                    <a:pt x="260" y="21"/>
                    <a:pt x="248" y="60"/>
                    <a:pt x="240" y="86"/>
                  </a:cubicBezTo>
                  <a:lnTo>
                    <a:pt x="240" y="86"/>
                  </a:lnTo>
                  <a:cubicBezTo>
                    <a:pt x="221" y="142"/>
                    <a:pt x="202" y="201"/>
                    <a:pt x="168" y="202"/>
                  </a:cubicBezTo>
                  <a:lnTo>
                    <a:pt x="168" y="202"/>
                  </a:lnTo>
                  <a:lnTo>
                    <a:pt x="168" y="202"/>
                  </a:lnTo>
                  <a:cubicBezTo>
                    <a:pt x="132" y="202"/>
                    <a:pt x="111" y="144"/>
                    <a:pt x="90" y="87"/>
                  </a:cubicBezTo>
                  <a:lnTo>
                    <a:pt x="90" y="87"/>
                  </a:lnTo>
                  <a:cubicBezTo>
                    <a:pt x="81" y="61"/>
                    <a:pt x="66" y="21"/>
                    <a:pt x="58" y="18"/>
                  </a:cubicBezTo>
                  <a:lnTo>
                    <a:pt x="58" y="18"/>
                  </a:lnTo>
                  <a:cubicBezTo>
                    <a:pt x="58" y="18"/>
                    <a:pt x="58" y="19"/>
                    <a:pt x="57" y="19"/>
                  </a:cubicBezTo>
                  <a:lnTo>
                    <a:pt x="57" y="19"/>
                  </a:lnTo>
                  <a:cubicBezTo>
                    <a:pt x="43" y="32"/>
                    <a:pt x="26" y="89"/>
                    <a:pt x="68" y="335"/>
                  </a:cubicBezTo>
                  <a:lnTo>
                    <a:pt x="68" y="335"/>
                  </a:lnTo>
                  <a:cubicBezTo>
                    <a:pt x="92" y="476"/>
                    <a:pt x="124" y="613"/>
                    <a:pt x="125" y="614"/>
                  </a:cubicBezTo>
                  <a:lnTo>
                    <a:pt x="125" y="614"/>
                  </a:lnTo>
                  <a:cubicBezTo>
                    <a:pt x="126" y="619"/>
                    <a:pt x="123" y="624"/>
                    <a:pt x="118" y="625"/>
                  </a:cubicBezTo>
                  <a:lnTo>
                    <a:pt x="118" y="625"/>
                  </a:lnTo>
                  <a:cubicBezTo>
                    <a:pt x="113" y="626"/>
                    <a:pt x="108" y="623"/>
                    <a:pt x="107" y="618"/>
                  </a:cubicBezTo>
                  <a:lnTo>
                    <a:pt x="107" y="618"/>
                  </a:lnTo>
                  <a:cubicBezTo>
                    <a:pt x="107" y="617"/>
                    <a:pt x="74" y="480"/>
                    <a:pt x="50" y="338"/>
                  </a:cubicBezTo>
                  <a:lnTo>
                    <a:pt x="50" y="338"/>
                  </a:lnTo>
                  <a:cubicBezTo>
                    <a:pt x="0" y="46"/>
                    <a:pt x="34" y="16"/>
                    <a:pt x="45" y="6"/>
                  </a:cubicBezTo>
                  <a:lnTo>
                    <a:pt x="45" y="6"/>
                  </a:lnTo>
                  <a:cubicBezTo>
                    <a:pt x="51" y="0"/>
                    <a:pt x="58" y="0"/>
                    <a:pt x="62" y="1"/>
                  </a:cubicBezTo>
                  <a:lnTo>
                    <a:pt x="62" y="1"/>
                  </a:lnTo>
                  <a:cubicBezTo>
                    <a:pt x="79" y="5"/>
                    <a:pt x="90" y="33"/>
                    <a:pt x="108" y="81"/>
                  </a:cubicBezTo>
                  <a:lnTo>
                    <a:pt x="108" y="81"/>
                  </a:lnTo>
                  <a:cubicBezTo>
                    <a:pt x="123" y="125"/>
                    <a:pt x="145" y="183"/>
                    <a:pt x="168" y="183"/>
                  </a:cubicBezTo>
                  <a:lnTo>
                    <a:pt x="168" y="183"/>
                  </a:lnTo>
                  <a:lnTo>
                    <a:pt x="168" y="183"/>
                  </a:lnTo>
                  <a:lnTo>
                    <a:pt x="168" y="183"/>
                  </a:lnTo>
                  <a:cubicBezTo>
                    <a:pt x="190" y="183"/>
                    <a:pt x="208" y="124"/>
                    <a:pt x="223" y="81"/>
                  </a:cubicBezTo>
                  <a:lnTo>
                    <a:pt x="223" y="81"/>
                  </a:lnTo>
                  <a:cubicBezTo>
                    <a:pt x="238" y="33"/>
                    <a:pt x="248" y="5"/>
                    <a:pt x="264" y="1"/>
                  </a:cubicBezTo>
                  <a:lnTo>
                    <a:pt x="264" y="1"/>
                  </a:lnTo>
                  <a:cubicBezTo>
                    <a:pt x="268" y="0"/>
                    <a:pt x="274" y="0"/>
                    <a:pt x="281" y="6"/>
                  </a:cubicBezTo>
                  <a:lnTo>
                    <a:pt x="281" y="6"/>
                  </a:lnTo>
                  <a:cubicBezTo>
                    <a:pt x="292" y="16"/>
                    <a:pt x="326" y="46"/>
                    <a:pt x="271" y="338"/>
                  </a:cubicBezTo>
                  <a:lnTo>
                    <a:pt x="271" y="338"/>
                  </a:lnTo>
                  <a:cubicBezTo>
                    <a:pt x="245" y="480"/>
                    <a:pt x="210" y="617"/>
                    <a:pt x="210" y="618"/>
                  </a:cubicBezTo>
                  <a:lnTo>
                    <a:pt x="210" y="618"/>
                  </a:lnTo>
                  <a:cubicBezTo>
                    <a:pt x="208" y="623"/>
                    <a:pt x="205" y="625"/>
                    <a:pt x="201" y="625"/>
                  </a:cubicBezTo>
                </a:path>
              </a:pathLst>
            </a:custGeom>
            <a:solidFill>
              <a:srgbClr val="EA99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6D87F20-87DB-3246-8059-9C4B8BF48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3951" y="6171374"/>
              <a:ext cx="1130324" cy="910612"/>
            </a:xfrm>
            <a:custGeom>
              <a:avLst/>
              <a:gdLst>
                <a:gd name="connsiteX0" fmla="*/ 567269 w 1130324"/>
                <a:gd name="connsiteY0" fmla="*/ 681137 h 910612"/>
                <a:gd name="connsiteX1" fmla="*/ 685369 w 1130324"/>
                <a:gd name="connsiteY1" fmla="*/ 795874 h 910612"/>
                <a:gd name="connsiteX2" fmla="*/ 567269 w 1130324"/>
                <a:gd name="connsiteY2" fmla="*/ 910612 h 910612"/>
                <a:gd name="connsiteX3" fmla="*/ 450426 w 1130324"/>
                <a:gd name="connsiteY3" fmla="*/ 795874 h 910612"/>
                <a:gd name="connsiteX4" fmla="*/ 567269 w 1130324"/>
                <a:gd name="connsiteY4" fmla="*/ 681137 h 910612"/>
                <a:gd name="connsiteX5" fmla="*/ 565155 w 1130324"/>
                <a:gd name="connsiteY5" fmla="*/ 428459 h 910612"/>
                <a:gd name="connsiteX6" fmla="*/ 828197 w 1130324"/>
                <a:gd name="connsiteY6" fmla="*/ 536680 h 910612"/>
                <a:gd name="connsiteX7" fmla="*/ 772098 w 1130324"/>
                <a:gd name="connsiteY7" fmla="*/ 592020 h 910612"/>
                <a:gd name="connsiteX8" fmla="*/ 565155 w 1130324"/>
                <a:gd name="connsiteY8" fmla="*/ 505935 h 910612"/>
                <a:gd name="connsiteX9" fmla="*/ 358211 w 1130324"/>
                <a:gd name="connsiteY9" fmla="*/ 592020 h 910612"/>
                <a:gd name="connsiteX10" fmla="*/ 302112 w 1130324"/>
                <a:gd name="connsiteY10" fmla="*/ 536680 h 910612"/>
                <a:gd name="connsiteX11" fmla="*/ 565155 w 1130324"/>
                <a:gd name="connsiteY11" fmla="*/ 428459 h 910612"/>
                <a:gd name="connsiteX12" fmla="*/ 567279 w 1130324"/>
                <a:gd name="connsiteY12" fmla="*/ 230709 h 910612"/>
                <a:gd name="connsiteX13" fmla="*/ 971018 w 1130324"/>
                <a:gd name="connsiteY13" fmla="*/ 398367 h 910612"/>
                <a:gd name="connsiteX14" fmla="*/ 914943 w 1130324"/>
                <a:gd name="connsiteY14" fmla="*/ 454670 h 910612"/>
                <a:gd name="connsiteX15" fmla="*/ 567279 w 1130324"/>
                <a:gd name="connsiteY15" fmla="*/ 309533 h 910612"/>
                <a:gd name="connsiteX16" fmla="*/ 219616 w 1130324"/>
                <a:gd name="connsiteY16" fmla="*/ 454670 h 910612"/>
                <a:gd name="connsiteX17" fmla="*/ 164787 w 1130324"/>
                <a:gd name="connsiteY17" fmla="*/ 398367 h 910612"/>
                <a:gd name="connsiteX18" fmla="*/ 567279 w 1130324"/>
                <a:gd name="connsiteY18" fmla="*/ 230709 h 910612"/>
                <a:gd name="connsiteX19" fmla="*/ 564540 w 1130324"/>
                <a:gd name="connsiteY19" fmla="*/ 0 h 910612"/>
                <a:gd name="connsiteX20" fmla="*/ 1130324 w 1130324"/>
                <a:gd name="connsiteY20" fmla="*/ 233898 h 910612"/>
                <a:gd name="connsiteX21" fmla="*/ 1074367 w 1130324"/>
                <a:gd name="connsiteY21" fmla="*/ 289885 h 910612"/>
                <a:gd name="connsiteX22" fmla="*/ 564540 w 1130324"/>
                <a:gd name="connsiteY22" fmla="*/ 78381 h 910612"/>
                <a:gd name="connsiteX23" fmla="*/ 54713 w 1130324"/>
                <a:gd name="connsiteY23" fmla="*/ 289885 h 910612"/>
                <a:gd name="connsiteX24" fmla="*/ 0 w 1130324"/>
                <a:gd name="connsiteY24" fmla="*/ 233898 h 910612"/>
                <a:gd name="connsiteX25" fmla="*/ 564540 w 1130324"/>
                <a:gd name="connsiteY25" fmla="*/ 0 h 91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0324" h="910612">
                  <a:moveTo>
                    <a:pt x="567269" y="681137"/>
                  </a:moveTo>
                  <a:cubicBezTo>
                    <a:pt x="632601" y="681137"/>
                    <a:pt x="685369" y="731720"/>
                    <a:pt x="685369" y="795874"/>
                  </a:cubicBezTo>
                  <a:cubicBezTo>
                    <a:pt x="685369" y="858795"/>
                    <a:pt x="632601" y="910612"/>
                    <a:pt x="567269" y="910612"/>
                  </a:cubicBezTo>
                  <a:cubicBezTo>
                    <a:pt x="501937" y="910612"/>
                    <a:pt x="450426" y="858795"/>
                    <a:pt x="450426" y="795874"/>
                  </a:cubicBezTo>
                  <a:cubicBezTo>
                    <a:pt x="450426" y="731720"/>
                    <a:pt x="501937" y="681137"/>
                    <a:pt x="567269" y="681137"/>
                  </a:cubicBezTo>
                  <a:close/>
                  <a:moveTo>
                    <a:pt x="565155" y="428459"/>
                  </a:moveTo>
                  <a:cubicBezTo>
                    <a:pt x="668626" y="428459"/>
                    <a:pt x="760878" y="470271"/>
                    <a:pt x="828197" y="536680"/>
                  </a:cubicBezTo>
                  <a:lnTo>
                    <a:pt x="772098" y="592020"/>
                  </a:lnTo>
                  <a:cubicBezTo>
                    <a:pt x="719739" y="539139"/>
                    <a:pt x="646187" y="505935"/>
                    <a:pt x="565155" y="505935"/>
                  </a:cubicBezTo>
                  <a:cubicBezTo>
                    <a:pt x="484123" y="505935"/>
                    <a:pt x="411817" y="539139"/>
                    <a:pt x="358211" y="592020"/>
                  </a:cubicBezTo>
                  <a:lnTo>
                    <a:pt x="302112" y="536680"/>
                  </a:lnTo>
                  <a:cubicBezTo>
                    <a:pt x="370678" y="470271"/>
                    <a:pt x="462930" y="428459"/>
                    <a:pt x="565155" y="428459"/>
                  </a:cubicBezTo>
                  <a:close/>
                  <a:moveTo>
                    <a:pt x="567279" y="230709"/>
                  </a:moveTo>
                  <a:cubicBezTo>
                    <a:pt x="724289" y="230709"/>
                    <a:pt x="867591" y="294519"/>
                    <a:pt x="971018" y="398367"/>
                  </a:cubicBezTo>
                  <a:lnTo>
                    <a:pt x="914943" y="454670"/>
                  </a:lnTo>
                  <a:cubicBezTo>
                    <a:pt x="826470" y="364585"/>
                    <a:pt x="703105" y="309533"/>
                    <a:pt x="567279" y="309533"/>
                  </a:cubicBezTo>
                  <a:cubicBezTo>
                    <a:pt x="431454" y="309533"/>
                    <a:pt x="309335" y="364585"/>
                    <a:pt x="219616" y="454670"/>
                  </a:cubicBezTo>
                  <a:lnTo>
                    <a:pt x="164787" y="398367"/>
                  </a:lnTo>
                  <a:cubicBezTo>
                    <a:pt x="268214" y="294519"/>
                    <a:pt x="410270" y="230709"/>
                    <a:pt x="567279" y="230709"/>
                  </a:cubicBezTo>
                  <a:close/>
                  <a:moveTo>
                    <a:pt x="564540" y="0"/>
                  </a:moveTo>
                  <a:cubicBezTo>
                    <a:pt x="784636" y="0"/>
                    <a:pt x="984836" y="89578"/>
                    <a:pt x="1130324" y="233898"/>
                  </a:cubicBezTo>
                  <a:lnTo>
                    <a:pt x="1074367" y="289885"/>
                  </a:lnTo>
                  <a:cubicBezTo>
                    <a:pt x="943802" y="159250"/>
                    <a:pt x="763497" y="78381"/>
                    <a:pt x="564540" y="78381"/>
                  </a:cubicBezTo>
                  <a:cubicBezTo>
                    <a:pt x="366827" y="78381"/>
                    <a:pt x="186522" y="159250"/>
                    <a:pt x="54713" y="289885"/>
                  </a:cubicBezTo>
                  <a:lnTo>
                    <a:pt x="0" y="233898"/>
                  </a:lnTo>
                  <a:cubicBezTo>
                    <a:pt x="144244" y="89578"/>
                    <a:pt x="344444" y="0"/>
                    <a:pt x="564540" y="0"/>
                  </a:cubicBezTo>
                  <a:close/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3" name="Freeform 168">
              <a:extLst>
                <a:ext uri="{FF2B5EF4-FFF2-40B4-BE49-F238E27FC236}">
                  <a16:creationId xmlns:a16="http://schemas.microsoft.com/office/drawing/2014/main" id="{1881A0A9-F126-844C-85FC-31E5AE4CC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0864" y="8511410"/>
              <a:ext cx="483389" cy="939309"/>
            </a:xfrm>
            <a:custGeom>
              <a:avLst/>
              <a:gdLst>
                <a:gd name="T0" fmla="*/ 147 w 390"/>
                <a:gd name="T1" fmla="*/ 0 h 752"/>
                <a:gd name="T2" fmla="*/ 389 w 390"/>
                <a:gd name="T3" fmla="*/ 751 h 752"/>
                <a:gd name="T4" fmla="*/ 254 w 390"/>
                <a:gd name="T5" fmla="*/ 751 h 752"/>
                <a:gd name="T6" fmla="*/ 0 w 390"/>
                <a:gd name="T7" fmla="*/ 205 h 752"/>
                <a:gd name="T8" fmla="*/ 0 w 390"/>
                <a:gd name="T9" fmla="*/ 90 h 752"/>
                <a:gd name="T10" fmla="*/ 0 w 390"/>
                <a:gd name="T11" fmla="*/ 90 h 752"/>
                <a:gd name="T12" fmla="*/ 74 w 390"/>
                <a:gd name="T13" fmla="*/ 16 h 752"/>
                <a:gd name="T14" fmla="*/ 147 w 390"/>
                <a:gd name="T1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752">
                  <a:moveTo>
                    <a:pt x="147" y="0"/>
                  </a:moveTo>
                  <a:lnTo>
                    <a:pt x="389" y="751"/>
                  </a:lnTo>
                  <a:lnTo>
                    <a:pt x="254" y="751"/>
                  </a:lnTo>
                  <a:lnTo>
                    <a:pt x="0" y="205"/>
                  </a:lnTo>
                  <a:lnTo>
                    <a:pt x="0" y="90"/>
                  </a:lnTo>
                  <a:lnTo>
                    <a:pt x="0" y="90"/>
                  </a:lnTo>
                  <a:cubicBezTo>
                    <a:pt x="0" y="49"/>
                    <a:pt x="33" y="24"/>
                    <a:pt x="74" y="16"/>
                  </a:cubicBezTo>
                  <a:lnTo>
                    <a:pt x="147" y="0"/>
                  </a:ln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4" name="Freeform 169">
              <a:extLst>
                <a:ext uri="{FF2B5EF4-FFF2-40B4-BE49-F238E27FC236}">
                  <a16:creationId xmlns:a16="http://schemas.microsoft.com/office/drawing/2014/main" id="{3DF4AD85-D157-5F40-8D2E-A771C036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9867" y="12098366"/>
              <a:ext cx="164791" cy="219722"/>
            </a:xfrm>
            <a:custGeom>
              <a:avLst/>
              <a:gdLst>
                <a:gd name="T0" fmla="*/ 133 w 134"/>
                <a:gd name="T1" fmla="*/ 174 h 175"/>
                <a:gd name="T2" fmla="*/ 0 w 134"/>
                <a:gd name="T3" fmla="*/ 174 h 175"/>
                <a:gd name="T4" fmla="*/ 0 w 134"/>
                <a:gd name="T5" fmla="*/ 0 h 175"/>
                <a:gd name="T6" fmla="*/ 133 w 134"/>
                <a:gd name="T7" fmla="*/ 0 h 175"/>
                <a:gd name="T8" fmla="*/ 133 w 134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5">
                  <a:moveTo>
                    <a:pt x="133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174"/>
                  </a:lnTo>
                </a:path>
              </a:pathLst>
            </a:custGeom>
            <a:solidFill>
              <a:srgbClr val="EA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5" name="Freeform 170">
              <a:extLst>
                <a:ext uri="{FF2B5EF4-FFF2-40B4-BE49-F238E27FC236}">
                  <a16:creationId xmlns:a16="http://schemas.microsoft.com/office/drawing/2014/main" id="{D59AB7C1-802D-3840-BB97-09B399AA1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9731" y="12048932"/>
              <a:ext cx="225216" cy="258171"/>
            </a:xfrm>
            <a:custGeom>
              <a:avLst/>
              <a:gdLst>
                <a:gd name="T0" fmla="*/ 127 w 180"/>
                <a:gd name="T1" fmla="*/ 206 h 207"/>
                <a:gd name="T2" fmla="*/ 0 w 180"/>
                <a:gd name="T3" fmla="*/ 165 h 207"/>
                <a:gd name="T4" fmla="*/ 52 w 180"/>
                <a:gd name="T5" fmla="*/ 0 h 207"/>
                <a:gd name="T6" fmla="*/ 179 w 180"/>
                <a:gd name="T7" fmla="*/ 39 h 207"/>
                <a:gd name="T8" fmla="*/ 127 w 180"/>
                <a:gd name="T9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7">
                  <a:moveTo>
                    <a:pt x="127" y="206"/>
                  </a:moveTo>
                  <a:lnTo>
                    <a:pt x="0" y="165"/>
                  </a:lnTo>
                  <a:lnTo>
                    <a:pt x="52" y="0"/>
                  </a:lnTo>
                  <a:lnTo>
                    <a:pt x="179" y="39"/>
                  </a:lnTo>
                  <a:lnTo>
                    <a:pt x="127" y="206"/>
                  </a:lnTo>
                </a:path>
              </a:pathLst>
            </a:custGeom>
            <a:solidFill>
              <a:srgbClr val="EA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6" name="Freeform 171">
              <a:extLst>
                <a:ext uri="{FF2B5EF4-FFF2-40B4-BE49-F238E27FC236}">
                  <a16:creationId xmlns:a16="http://schemas.microsoft.com/office/drawing/2014/main" id="{5B52DC9A-AA32-654B-A113-96A6EA914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9440" y="9774810"/>
              <a:ext cx="1148048" cy="2411446"/>
            </a:xfrm>
            <a:custGeom>
              <a:avLst/>
              <a:gdLst>
                <a:gd name="T0" fmla="*/ 86 w 923"/>
                <a:gd name="T1" fmla="*/ 0 h 1934"/>
                <a:gd name="T2" fmla="*/ 0 w 923"/>
                <a:gd name="T3" fmla="*/ 1933 h 1934"/>
                <a:gd name="T4" fmla="*/ 225 w 923"/>
                <a:gd name="T5" fmla="*/ 1933 h 1934"/>
                <a:gd name="T6" fmla="*/ 460 w 923"/>
                <a:gd name="T7" fmla="*/ 451 h 1934"/>
                <a:gd name="T8" fmla="*/ 617 w 923"/>
                <a:gd name="T9" fmla="*/ 976 h 1934"/>
                <a:gd name="T10" fmla="*/ 466 w 923"/>
                <a:gd name="T11" fmla="*/ 1835 h 1934"/>
                <a:gd name="T12" fmla="*/ 658 w 923"/>
                <a:gd name="T13" fmla="*/ 1901 h 1934"/>
                <a:gd name="T14" fmla="*/ 922 w 923"/>
                <a:gd name="T15" fmla="*/ 1010 h 1934"/>
                <a:gd name="T16" fmla="*/ 753 w 923"/>
                <a:gd name="T17" fmla="*/ 43 h 1934"/>
                <a:gd name="T18" fmla="*/ 86 w 923"/>
                <a:gd name="T19" fmla="*/ 0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3" h="1934">
                  <a:moveTo>
                    <a:pt x="86" y="0"/>
                  </a:moveTo>
                  <a:lnTo>
                    <a:pt x="0" y="1933"/>
                  </a:lnTo>
                  <a:lnTo>
                    <a:pt x="225" y="1933"/>
                  </a:lnTo>
                  <a:lnTo>
                    <a:pt x="460" y="451"/>
                  </a:lnTo>
                  <a:lnTo>
                    <a:pt x="617" y="976"/>
                  </a:lnTo>
                  <a:lnTo>
                    <a:pt x="466" y="1835"/>
                  </a:lnTo>
                  <a:lnTo>
                    <a:pt x="658" y="1901"/>
                  </a:lnTo>
                  <a:lnTo>
                    <a:pt x="922" y="1010"/>
                  </a:lnTo>
                  <a:lnTo>
                    <a:pt x="753" y="43"/>
                  </a:lnTo>
                  <a:lnTo>
                    <a:pt x="86" y="0"/>
                  </a:lnTo>
                </a:path>
              </a:pathLst>
            </a:custGeom>
            <a:solidFill>
              <a:srgbClr val="EA99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488236E-C59D-5B4A-BFAF-B13C3778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9301" y="8280702"/>
              <a:ext cx="930416" cy="1675258"/>
            </a:xfrm>
            <a:custGeom>
              <a:avLst/>
              <a:gdLst>
                <a:gd name="connsiteX0" fmla="*/ 520609 w 930416"/>
                <a:gd name="connsiteY0" fmla="*/ 0 h 1675258"/>
                <a:gd name="connsiteX1" fmla="*/ 726112 w 930416"/>
                <a:gd name="connsiteY1" fmla="*/ 70998 h 1675258"/>
                <a:gd name="connsiteX2" fmla="*/ 927879 w 930416"/>
                <a:gd name="connsiteY2" fmla="*/ 232923 h 1675258"/>
                <a:gd name="connsiteX3" fmla="*/ 830732 w 930416"/>
                <a:gd name="connsiteY3" fmla="*/ 1549501 h 1675258"/>
                <a:gd name="connsiteX4" fmla="*/ 0 w 930416"/>
                <a:gd name="connsiteY4" fmla="*/ 1495942 h 1675258"/>
                <a:gd name="connsiteX5" fmla="*/ 108356 w 930416"/>
                <a:gd name="connsiteY5" fmla="*/ 1066216 h 1675258"/>
                <a:gd name="connsiteX6" fmla="*/ 105865 w 930416"/>
                <a:gd name="connsiteY6" fmla="*/ 239151 h 1675258"/>
                <a:gd name="connsiteX7" fmla="*/ 520609 w 930416"/>
                <a:gd name="connsiteY7" fmla="*/ 0 h 167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0416" h="1675258">
                  <a:moveTo>
                    <a:pt x="520609" y="0"/>
                  </a:moveTo>
                  <a:lnTo>
                    <a:pt x="726112" y="70998"/>
                  </a:lnTo>
                  <a:cubicBezTo>
                    <a:pt x="726112" y="70998"/>
                    <a:pt x="920407" y="196802"/>
                    <a:pt x="927879" y="232923"/>
                  </a:cubicBezTo>
                  <a:cubicBezTo>
                    <a:pt x="949053" y="328833"/>
                    <a:pt x="830732" y="1549501"/>
                    <a:pt x="830732" y="1549501"/>
                  </a:cubicBezTo>
                  <a:cubicBezTo>
                    <a:pt x="570428" y="1860896"/>
                    <a:pt x="0" y="1495942"/>
                    <a:pt x="0" y="1495942"/>
                  </a:cubicBezTo>
                  <a:lnTo>
                    <a:pt x="108356" y="1066216"/>
                  </a:lnTo>
                  <a:cubicBezTo>
                    <a:pt x="108356" y="1066216"/>
                    <a:pt x="79710" y="407305"/>
                    <a:pt x="105865" y="239151"/>
                  </a:cubicBezTo>
                  <a:cubicBezTo>
                    <a:pt x="128284" y="98401"/>
                    <a:pt x="520609" y="0"/>
                    <a:pt x="520609" y="0"/>
                  </a:cubicBezTo>
                  <a:close/>
                </a:path>
              </a:pathLst>
            </a:custGeom>
            <a:gradFill>
              <a:gsLst>
                <a:gs pos="17000">
                  <a:srgbClr val="293C6D"/>
                </a:gs>
                <a:gs pos="74000">
                  <a:srgbClr val="455A8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8" name="Freeform 173">
              <a:extLst>
                <a:ext uri="{FF2B5EF4-FFF2-40B4-BE49-F238E27FC236}">
                  <a16:creationId xmlns:a16="http://schemas.microsoft.com/office/drawing/2014/main" id="{004D3866-FF27-D442-AC6E-E6014971D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9440" y="12318090"/>
              <a:ext cx="571276" cy="225216"/>
            </a:xfrm>
            <a:custGeom>
              <a:avLst/>
              <a:gdLst>
                <a:gd name="T0" fmla="*/ 48 w 459"/>
                <a:gd name="T1" fmla="*/ 0 h 179"/>
                <a:gd name="T2" fmla="*/ 16 w 459"/>
                <a:gd name="T3" fmla="*/ 79 h 179"/>
                <a:gd name="T4" fmla="*/ 16 w 459"/>
                <a:gd name="T5" fmla="*/ 79 h 179"/>
                <a:gd name="T6" fmla="*/ 0 w 459"/>
                <a:gd name="T7" fmla="*/ 157 h 179"/>
                <a:gd name="T8" fmla="*/ 0 w 459"/>
                <a:gd name="T9" fmla="*/ 178 h 179"/>
                <a:gd name="T10" fmla="*/ 458 w 459"/>
                <a:gd name="T11" fmla="*/ 178 h 179"/>
                <a:gd name="T12" fmla="*/ 458 w 459"/>
                <a:gd name="T13" fmla="*/ 178 h 179"/>
                <a:gd name="T14" fmla="*/ 389 w 459"/>
                <a:gd name="T15" fmla="*/ 114 h 179"/>
                <a:gd name="T16" fmla="*/ 389 w 459"/>
                <a:gd name="T17" fmla="*/ 114 h 179"/>
                <a:gd name="T18" fmla="*/ 196 w 459"/>
                <a:gd name="T19" fmla="*/ 26 h 179"/>
                <a:gd name="T20" fmla="*/ 196 w 459"/>
                <a:gd name="T21" fmla="*/ 26 h 179"/>
                <a:gd name="T22" fmla="*/ 181 w 459"/>
                <a:gd name="T23" fmla="*/ 0 h 179"/>
                <a:gd name="T24" fmla="*/ 48 w 459"/>
                <a:gd name="T2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179">
                  <a:moveTo>
                    <a:pt x="48" y="0"/>
                  </a:moveTo>
                  <a:lnTo>
                    <a:pt x="16" y="79"/>
                  </a:lnTo>
                  <a:lnTo>
                    <a:pt x="16" y="79"/>
                  </a:lnTo>
                  <a:cubicBezTo>
                    <a:pt x="5" y="104"/>
                    <a:pt x="0" y="130"/>
                    <a:pt x="0" y="157"/>
                  </a:cubicBezTo>
                  <a:lnTo>
                    <a:pt x="0" y="178"/>
                  </a:lnTo>
                  <a:lnTo>
                    <a:pt x="458" y="178"/>
                  </a:lnTo>
                  <a:lnTo>
                    <a:pt x="458" y="178"/>
                  </a:lnTo>
                  <a:cubicBezTo>
                    <a:pt x="458" y="178"/>
                    <a:pt x="450" y="127"/>
                    <a:pt x="389" y="114"/>
                  </a:cubicBezTo>
                  <a:lnTo>
                    <a:pt x="389" y="114"/>
                  </a:lnTo>
                  <a:cubicBezTo>
                    <a:pt x="366" y="109"/>
                    <a:pt x="246" y="94"/>
                    <a:pt x="196" y="26"/>
                  </a:cubicBezTo>
                  <a:lnTo>
                    <a:pt x="196" y="26"/>
                  </a:lnTo>
                  <a:cubicBezTo>
                    <a:pt x="189" y="18"/>
                    <a:pt x="185" y="10"/>
                    <a:pt x="181" y="0"/>
                  </a:cubicBezTo>
                  <a:lnTo>
                    <a:pt x="48" y="0"/>
                  </a:lnTo>
                </a:path>
              </a:pathLst>
            </a:custGeom>
            <a:solidFill>
              <a:srgbClr val="455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9" name="Freeform 174">
              <a:extLst>
                <a:ext uri="{FF2B5EF4-FFF2-40B4-BE49-F238E27FC236}">
                  <a16:creationId xmlns:a16="http://schemas.microsoft.com/office/drawing/2014/main" id="{76B576ED-1260-B147-84ED-A4D2E5DCB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3393" y="12252173"/>
              <a:ext cx="565781" cy="291133"/>
            </a:xfrm>
            <a:custGeom>
              <a:avLst/>
              <a:gdLst>
                <a:gd name="T0" fmla="*/ 99 w 456"/>
                <a:gd name="T1" fmla="*/ 0 h 232"/>
                <a:gd name="T2" fmla="*/ 99 w 456"/>
                <a:gd name="T3" fmla="*/ 0 h 232"/>
                <a:gd name="T4" fmla="*/ 0 w 456"/>
                <a:gd name="T5" fmla="*/ 100 h 232"/>
                <a:gd name="T6" fmla="*/ 193 w 456"/>
                <a:gd name="T7" fmla="*/ 231 h 232"/>
                <a:gd name="T8" fmla="*/ 455 w 456"/>
                <a:gd name="T9" fmla="*/ 231 h 232"/>
                <a:gd name="T10" fmla="*/ 455 w 456"/>
                <a:gd name="T11" fmla="*/ 231 h 232"/>
                <a:gd name="T12" fmla="*/ 412 w 456"/>
                <a:gd name="T13" fmla="*/ 183 h 232"/>
                <a:gd name="T14" fmla="*/ 412 w 456"/>
                <a:gd name="T15" fmla="*/ 183 h 232"/>
                <a:gd name="T16" fmla="*/ 266 w 456"/>
                <a:gd name="T17" fmla="*/ 147 h 232"/>
                <a:gd name="T18" fmla="*/ 226 w 456"/>
                <a:gd name="T19" fmla="*/ 41 h 232"/>
                <a:gd name="T20" fmla="*/ 99 w 456"/>
                <a:gd name="T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232">
                  <a:moveTo>
                    <a:pt x="99" y="0"/>
                  </a:moveTo>
                  <a:lnTo>
                    <a:pt x="99" y="0"/>
                  </a:lnTo>
                  <a:cubicBezTo>
                    <a:pt x="99" y="0"/>
                    <a:pt x="33" y="22"/>
                    <a:pt x="0" y="100"/>
                  </a:cubicBezTo>
                  <a:lnTo>
                    <a:pt x="193" y="231"/>
                  </a:lnTo>
                  <a:lnTo>
                    <a:pt x="455" y="231"/>
                  </a:lnTo>
                  <a:lnTo>
                    <a:pt x="455" y="231"/>
                  </a:lnTo>
                  <a:cubicBezTo>
                    <a:pt x="455" y="231"/>
                    <a:pt x="447" y="193"/>
                    <a:pt x="412" y="183"/>
                  </a:cubicBezTo>
                  <a:lnTo>
                    <a:pt x="412" y="183"/>
                  </a:lnTo>
                  <a:cubicBezTo>
                    <a:pt x="361" y="168"/>
                    <a:pt x="266" y="147"/>
                    <a:pt x="266" y="147"/>
                  </a:cubicBezTo>
                  <a:lnTo>
                    <a:pt x="226" y="41"/>
                  </a:lnTo>
                  <a:lnTo>
                    <a:pt x="99" y="0"/>
                  </a:lnTo>
                </a:path>
              </a:pathLst>
            </a:custGeom>
            <a:solidFill>
              <a:srgbClr val="455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0" name="Freeform 175">
              <a:extLst>
                <a:ext uri="{FF2B5EF4-FFF2-40B4-BE49-F238E27FC236}">
                  <a16:creationId xmlns:a16="http://schemas.microsoft.com/office/drawing/2014/main" id="{45A6A80F-A3A1-9948-BE3C-8408955F2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573" y="8824511"/>
              <a:ext cx="867902" cy="681137"/>
            </a:xfrm>
            <a:custGeom>
              <a:avLst/>
              <a:gdLst>
                <a:gd name="T0" fmla="*/ 465 w 697"/>
                <a:gd name="T1" fmla="*/ 545 h 546"/>
                <a:gd name="T2" fmla="*/ 0 w 697"/>
                <a:gd name="T3" fmla="*/ 545 h 546"/>
                <a:gd name="T4" fmla="*/ 231 w 697"/>
                <a:gd name="T5" fmla="*/ 0 h 546"/>
                <a:gd name="T6" fmla="*/ 696 w 697"/>
                <a:gd name="T7" fmla="*/ 0 h 546"/>
                <a:gd name="T8" fmla="*/ 465 w 697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546">
                  <a:moveTo>
                    <a:pt x="465" y="545"/>
                  </a:moveTo>
                  <a:lnTo>
                    <a:pt x="0" y="545"/>
                  </a:lnTo>
                  <a:lnTo>
                    <a:pt x="231" y="0"/>
                  </a:lnTo>
                  <a:lnTo>
                    <a:pt x="696" y="0"/>
                  </a:lnTo>
                  <a:lnTo>
                    <a:pt x="465" y="545"/>
                  </a:lnTo>
                </a:path>
              </a:pathLst>
            </a:custGeom>
            <a:solidFill>
              <a:srgbClr val="98C4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1" name="Freeform 176">
              <a:extLst>
                <a:ext uri="{FF2B5EF4-FFF2-40B4-BE49-F238E27FC236}">
                  <a16:creationId xmlns:a16="http://schemas.microsoft.com/office/drawing/2014/main" id="{FCAA7B80-EBB9-1C48-8ED9-0C343781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4114" y="9110150"/>
              <a:ext cx="142819" cy="115355"/>
            </a:xfrm>
            <a:custGeom>
              <a:avLst/>
              <a:gdLst>
                <a:gd name="T0" fmla="*/ 101 w 113"/>
                <a:gd name="T1" fmla="*/ 46 h 92"/>
                <a:gd name="T2" fmla="*/ 101 w 113"/>
                <a:gd name="T3" fmla="*/ 46 h 92"/>
                <a:gd name="T4" fmla="*/ 36 w 113"/>
                <a:gd name="T5" fmla="*/ 91 h 92"/>
                <a:gd name="T6" fmla="*/ 36 w 113"/>
                <a:gd name="T7" fmla="*/ 91 h 92"/>
                <a:gd name="T8" fmla="*/ 10 w 113"/>
                <a:gd name="T9" fmla="*/ 46 h 92"/>
                <a:gd name="T10" fmla="*/ 10 w 113"/>
                <a:gd name="T11" fmla="*/ 46 h 92"/>
                <a:gd name="T12" fmla="*/ 75 w 113"/>
                <a:gd name="T13" fmla="*/ 0 h 92"/>
                <a:gd name="T14" fmla="*/ 75 w 113"/>
                <a:gd name="T15" fmla="*/ 0 h 92"/>
                <a:gd name="T16" fmla="*/ 101 w 113"/>
                <a:gd name="T17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2">
                  <a:moveTo>
                    <a:pt x="101" y="46"/>
                  </a:moveTo>
                  <a:lnTo>
                    <a:pt x="101" y="46"/>
                  </a:lnTo>
                  <a:cubicBezTo>
                    <a:pt x="91" y="71"/>
                    <a:pt x="61" y="91"/>
                    <a:pt x="36" y="91"/>
                  </a:cubicBezTo>
                  <a:lnTo>
                    <a:pt x="36" y="91"/>
                  </a:lnTo>
                  <a:cubicBezTo>
                    <a:pt x="11" y="91"/>
                    <a:pt x="0" y="71"/>
                    <a:pt x="10" y="46"/>
                  </a:cubicBezTo>
                  <a:lnTo>
                    <a:pt x="10" y="46"/>
                  </a:lnTo>
                  <a:cubicBezTo>
                    <a:pt x="21" y="21"/>
                    <a:pt x="50" y="0"/>
                    <a:pt x="75" y="0"/>
                  </a:cubicBezTo>
                  <a:lnTo>
                    <a:pt x="75" y="0"/>
                  </a:lnTo>
                  <a:cubicBezTo>
                    <a:pt x="101" y="0"/>
                    <a:pt x="112" y="21"/>
                    <a:pt x="101" y="46"/>
                  </a:cubicBezTo>
                </a:path>
              </a:pathLst>
            </a:custGeom>
            <a:solidFill>
              <a:srgbClr val="E8F1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2" name="Freeform 177">
              <a:extLst>
                <a:ext uri="{FF2B5EF4-FFF2-40B4-BE49-F238E27FC236}">
                  <a16:creationId xmlns:a16="http://schemas.microsoft.com/office/drawing/2014/main" id="{750504E5-67C4-8444-B467-54F60C20C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7615" y="8423521"/>
              <a:ext cx="637193" cy="1181003"/>
            </a:xfrm>
            <a:custGeom>
              <a:avLst/>
              <a:gdLst>
                <a:gd name="T0" fmla="*/ 58 w 513"/>
                <a:gd name="T1" fmla="*/ 18 h 947"/>
                <a:gd name="T2" fmla="*/ 58 w 513"/>
                <a:gd name="T3" fmla="*/ 18 h 947"/>
                <a:gd name="T4" fmla="*/ 0 w 513"/>
                <a:gd name="T5" fmla="*/ 115 h 947"/>
                <a:gd name="T6" fmla="*/ 0 w 513"/>
                <a:gd name="T7" fmla="*/ 115 h 947"/>
                <a:gd name="T8" fmla="*/ 64 w 513"/>
                <a:gd name="T9" fmla="*/ 709 h 947"/>
                <a:gd name="T10" fmla="*/ 64 w 513"/>
                <a:gd name="T11" fmla="*/ 709 h 947"/>
                <a:gd name="T12" fmla="*/ 454 w 513"/>
                <a:gd name="T13" fmla="*/ 946 h 947"/>
                <a:gd name="T14" fmla="*/ 512 w 513"/>
                <a:gd name="T15" fmla="*/ 868 h 947"/>
                <a:gd name="T16" fmla="*/ 206 w 513"/>
                <a:gd name="T17" fmla="*/ 606 h 947"/>
                <a:gd name="T18" fmla="*/ 210 w 513"/>
                <a:gd name="T19" fmla="*/ 120 h 947"/>
                <a:gd name="T20" fmla="*/ 210 w 513"/>
                <a:gd name="T21" fmla="*/ 120 h 947"/>
                <a:gd name="T22" fmla="*/ 153 w 513"/>
                <a:gd name="T23" fmla="*/ 22 h 947"/>
                <a:gd name="T24" fmla="*/ 153 w 513"/>
                <a:gd name="T25" fmla="*/ 22 h 947"/>
                <a:gd name="T26" fmla="*/ 58 w 513"/>
                <a:gd name="T27" fmla="*/ 18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3" h="947">
                  <a:moveTo>
                    <a:pt x="58" y="18"/>
                  </a:moveTo>
                  <a:lnTo>
                    <a:pt x="58" y="18"/>
                  </a:lnTo>
                  <a:cubicBezTo>
                    <a:pt x="22" y="37"/>
                    <a:pt x="0" y="74"/>
                    <a:pt x="0" y="115"/>
                  </a:cubicBezTo>
                  <a:lnTo>
                    <a:pt x="0" y="115"/>
                  </a:lnTo>
                  <a:cubicBezTo>
                    <a:pt x="0" y="252"/>
                    <a:pt x="5" y="663"/>
                    <a:pt x="64" y="709"/>
                  </a:cubicBezTo>
                  <a:lnTo>
                    <a:pt x="64" y="709"/>
                  </a:lnTo>
                  <a:cubicBezTo>
                    <a:pt x="137" y="765"/>
                    <a:pt x="454" y="946"/>
                    <a:pt x="454" y="946"/>
                  </a:cubicBezTo>
                  <a:lnTo>
                    <a:pt x="512" y="868"/>
                  </a:lnTo>
                  <a:lnTo>
                    <a:pt x="206" y="606"/>
                  </a:lnTo>
                  <a:lnTo>
                    <a:pt x="210" y="120"/>
                  </a:lnTo>
                  <a:lnTo>
                    <a:pt x="210" y="120"/>
                  </a:lnTo>
                  <a:cubicBezTo>
                    <a:pt x="211" y="79"/>
                    <a:pt x="189" y="41"/>
                    <a:pt x="153" y="22"/>
                  </a:cubicBezTo>
                  <a:lnTo>
                    <a:pt x="153" y="22"/>
                  </a:lnTo>
                  <a:cubicBezTo>
                    <a:pt x="127" y="8"/>
                    <a:pt x="94" y="0"/>
                    <a:pt x="58" y="18"/>
                  </a:cubicBezTo>
                </a:path>
              </a:pathLst>
            </a:custGeom>
            <a:solidFill>
              <a:srgbClr val="455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3" name="Freeform 178">
              <a:extLst>
                <a:ext uri="{FF2B5EF4-FFF2-40B4-BE49-F238E27FC236}">
                  <a16:creationId xmlns:a16="http://schemas.microsoft.com/office/drawing/2014/main" id="{59970D19-3AC5-614B-8743-A953C056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3398" y="9505650"/>
              <a:ext cx="444938" cy="109861"/>
            </a:xfrm>
            <a:custGeom>
              <a:avLst/>
              <a:gdLst>
                <a:gd name="T0" fmla="*/ 0 w 359"/>
                <a:gd name="T1" fmla="*/ 78 h 86"/>
                <a:gd name="T2" fmla="*/ 250 w 359"/>
                <a:gd name="T3" fmla="*/ 85 h 86"/>
                <a:gd name="T4" fmla="*/ 358 w 359"/>
                <a:gd name="T5" fmla="*/ 0 h 86"/>
                <a:gd name="T6" fmla="*/ 285 w 359"/>
                <a:gd name="T7" fmla="*/ 0 h 86"/>
                <a:gd name="T8" fmla="*/ 245 w 359"/>
                <a:gd name="T9" fmla="*/ 25 h 86"/>
                <a:gd name="T10" fmla="*/ 155 w 359"/>
                <a:gd name="T11" fmla="*/ 0 h 86"/>
                <a:gd name="T12" fmla="*/ 58 w 359"/>
                <a:gd name="T13" fmla="*/ 0 h 86"/>
                <a:gd name="T14" fmla="*/ 0 w 359"/>
                <a:gd name="T1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86">
                  <a:moveTo>
                    <a:pt x="0" y="78"/>
                  </a:moveTo>
                  <a:lnTo>
                    <a:pt x="250" y="85"/>
                  </a:lnTo>
                  <a:lnTo>
                    <a:pt x="358" y="0"/>
                  </a:lnTo>
                  <a:lnTo>
                    <a:pt x="285" y="0"/>
                  </a:lnTo>
                  <a:lnTo>
                    <a:pt x="245" y="25"/>
                  </a:lnTo>
                  <a:lnTo>
                    <a:pt x="155" y="0"/>
                  </a:lnTo>
                  <a:lnTo>
                    <a:pt x="58" y="0"/>
                  </a:lnTo>
                  <a:lnTo>
                    <a:pt x="0" y="78"/>
                  </a:ln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4" name="Freeform 179">
              <a:extLst>
                <a:ext uri="{FF2B5EF4-FFF2-40B4-BE49-F238E27FC236}">
                  <a16:creationId xmlns:a16="http://schemas.microsoft.com/office/drawing/2014/main" id="{03ADF7E9-93A5-644F-8323-73243146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9030" y="9445227"/>
              <a:ext cx="961281" cy="60421"/>
            </a:xfrm>
            <a:custGeom>
              <a:avLst/>
              <a:gdLst>
                <a:gd name="T0" fmla="*/ 753 w 773"/>
                <a:gd name="T1" fmla="*/ 46 h 47"/>
                <a:gd name="T2" fmla="*/ 0 w 773"/>
                <a:gd name="T3" fmla="*/ 46 h 47"/>
                <a:gd name="T4" fmla="*/ 20 w 773"/>
                <a:gd name="T5" fmla="*/ 0 h 47"/>
                <a:gd name="T6" fmla="*/ 772 w 773"/>
                <a:gd name="T7" fmla="*/ 0 h 47"/>
                <a:gd name="T8" fmla="*/ 753 w 773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47">
                  <a:moveTo>
                    <a:pt x="753" y="46"/>
                  </a:moveTo>
                  <a:lnTo>
                    <a:pt x="0" y="46"/>
                  </a:lnTo>
                  <a:lnTo>
                    <a:pt x="20" y="0"/>
                  </a:lnTo>
                  <a:lnTo>
                    <a:pt x="772" y="0"/>
                  </a:lnTo>
                  <a:lnTo>
                    <a:pt x="753" y="46"/>
                  </a:lnTo>
                </a:path>
              </a:pathLst>
            </a:custGeom>
            <a:solidFill>
              <a:srgbClr val="BFD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5" name="Freeform 180">
              <a:extLst>
                <a:ext uri="{FF2B5EF4-FFF2-40B4-BE49-F238E27FC236}">
                  <a16:creationId xmlns:a16="http://schemas.microsoft.com/office/drawing/2014/main" id="{93251BC4-2990-8D40-B8D1-A3BC10D29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141" y="8049995"/>
              <a:ext cx="280145" cy="488879"/>
            </a:xfrm>
            <a:custGeom>
              <a:avLst/>
              <a:gdLst>
                <a:gd name="T0" fmla="*/ 114 w 226"/>
                <a:gd name="T1" fmla="*/ 0 h 392"/>
                <a:gd name="T2" fmla="*/ 0 w 226"/>
                <a:gd name="T3" fmla="*/ 184 h 392"/>
                <a:gd name="T4" fmla="*/ 0 w 226"/>
                <a:gd name="T5" fmla="*/ 184 h 392"/>
                <a:gd name="T6" fmla="*/ 120 w 226"/>
                <a:gd name="T7" fmla="*/ 387 h 392"/>
                <a:gd name="T8" fmla="*/ 120 w 226"/>
                <a:gd name="T9" fmla="*/ 387 h 392"/>
                <a:gd name="T10" fmla="*/ 165 w 226"/>
                <a:gd name="T11" fmla="*/ 241 h 392"/>
                <a:gd name="T12" fmla="*/ 225 w 226"/>
                <a:gd name="T13" fmla="*/ 141 h 392"/>
                <a:gd name="T14" fmla="*/ 114 w 226"/>
                <a:gd name="T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392">
                  <a:moveTo>
                    <a:pt x="114" y="0"/>
                  </a:moveTo>
                  <a:lnTo>
                    <a:pt x="0" y="184"/>
                  </a:lnTo>
                  <a:lnTo>
                    <a:pt x="0" y="184"/>
                  </a:lnTo>
                  <a:cubicBezTo>
                    <a:pt x="0" y="184"/>
                    <a:pt x="53" y="383"/>
                    <a:pt x="120" y="387"/>
                  </a:cubicBezTo>
                  <a:lnTo>
                    <a:pt x="120" y="387"/>
                  </a:lnTo>
                  <a:cubicBezTo>
                    <a:pt x="188" y="391"/>
                    <a:pt x="165" y="241"/>
                    <a:pt x="165" y="241"/>
                  </a:cubicBezTo>
                  <a:lnTo>
                    <a:pt x="225" y="141"/>
                  </a:lnTo>
                  <a:lnTo>
                    <a:pt x="114" y="0"/>
                  </a:ln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6" name="Freeform 181">
              <a:extLst>
                <a:ext uri="{FF2B5EF4-FFF2-40B4-BE49-F238E27FC236}">
                  <a16:creationId xmlns:a16="http://schemas.microsoft.com/office/drawing/2014/main" id="{435CCF87-C7DF-DB42-B81D-8D09890CF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9453" y="8110416"/>
              <a:ext cx="131833" cy="219722"/>
            </a:xfrm>
            <a:custGeom>
              <a:avLst/>
              <a:gdLst>
                <a:gd name="T0" fmla="*/ 32 w 106"/>
                <a:gd name="T1" fmla="*/ 0 h 177"/>
                <a:gd name="T2" fmla="*/ 32 w 106"/>
                <a:gd name="T3" fmla="*/ 0 h 177"/>
                <a:gd name="T4" fmla="*/ 55 w 106"/>
                <a:gd name="T5" fmla="*/ 176 h 177"/>
                <a:gd name="T6" fmla="*/ 105 w 106"/>
                <a:gd name="T7" fmla="*/ 93 h 177"/>
                <a:gd name="T8" fmla="*/ 32 w 106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77">
                  <a:moveTo>
                    <a:pt x="32" y="0"/>
                  </a:moveTo>
                  <a:lnTo>
                    <a:pt x="32" y="0"/>
                  </a:lnTo>
                  <a:cubicBezTo>
                    <a:pt x="22" y="32"/>
                    <a:pt x="0" y="119"/>
                    <a:pt x="55" y="176"/>
                  </a:cubicBezTo>
                  <a:lnTo>
                    <a:pt x="105" y="93"/>
                  </a:lnTo>
                  <a:lnTo>
                    <a:pt x="32" y="0"/>
                  </a:lnTo>
                </a:path>
              </a:pathLst>
            </a:custGeom>
            <a:solidFill>
              <a:srgbClr val="EA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7" name="Freeform 182">
              <a:extLst>
                <a:ext uri="{FF2B5EF4-FFF2-40B4-BE49-F238E27FC236}">
                  <a16:creationId xmlns:a16="http://schemas.microsoft.com/office/drawing/2014/main" id="{E817458D-3374-3745-8EEA-6774D764D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6496" y="7703933"/>
              <a:ext cx="450430" cy="626206"/>
            </a:xfrm>
            <a:custGeom>
              <a:avLst/>
              <a:gdLst>
                <a:gd name="T0" fmla="*/ 360 w 361"/>
                <a:gd name="T1" fmla="*/ 180 h 501"/>
                <a:gd name="T2" fmla="*/ 360 w 361"/>
                <a:gd name="T3" fmla="*/ 180 h 501"/>
                <a:gd name="T4" fmla="*/ 218 w 361"/>
                <a:gd name="T5" fmla="*/ 478 h 501"/>
                <a:gd name="T6" fmla="*/ 218 w 361"/>
                <a:gd name="T7" fmla="*/ 478 h 501"/>
                <a:gd name="T8" fmla="*/ 49 w 361"/>
                <a:gd name="T9" fmla="*/ 357 h 501"/>
                <a:gd name="T10" fmla="*/ 49 w 361"/>
                <a:gd name="T11" fmla="*/ 357 h 501"/>
                <a:gd name="T12" fmla="*/ 0 w 361"/>
                <a:gd name="T13" fmla="*/ 180 h 501"/>
                <a:gd name="T14" fmla="*/ 0 w 361"/>
                <a:gd name="T15" fmla="*/ 180 h 501"/>
                <a:gd name="T16" fmla="*/ 180 w 361"/>
                <a:gd name="T17" fmla="*/ 0 h 501"/>
                <a:gd name="T18" fmla="*/ 180 w 361"/>
                <a:gd name="T19" fmla="*/ 0 h 501"/>
                <a:gd name="T20" fmla="*/ 360 w 361"/>
                <a:gd name="T21" fmla="*/ 18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501">
                  <a:moveTo>
                    <a:pt x="360" y="180"/>
                  </a:moveTo>
                  <a:lnTo>
                    <a:pt x="360" y="180"/>
                  </a:lnTo>
                  <a:cubicBezTo>
                    <a:pt x="360" y="280"/>
                    <a:pt x="260" y="466"/>
                    <a:pt x="218" y="478"/>
                  </a:cubicBezTo>
                  <a:lnTo>
                    <a:pt x="218" y="478"/>
                  </a:lnTo>
                  <a:cubicBezTo>
                    <a:pt x="149" y="500"/>
                    <a:pt x="76" y="411"/>
                    <a:pt x="49" y="357"/>
                  </a:cubicBezTo>
                  <a:lnTo>
                    <a:pt x="49" y="357"/>
                  </a:lnTo>
                  <a:cubicBezTo>
                    <a:pt x="10" y="278"/>
                    <a:pt x="0" y="218"/>
                    <a:pt x="0" y="180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0" y="0"/>
                  </a:cubicBezTo>
                  <a:lnTo>
                    <a:pt x="180" y="0"/>
                  </a:lnTo>
                  <a:cubicBezTo>
                    <a:pt x="279" y="0"/>
                    <a:pt x="360" y="81"/>
                    <a:pt x="360" y="180"/>
                  </a:cubicBezTo>
                </a:path>
              </a:pathLst>
            </a:custGeom>
            <a:solidFill>
              <a:srgbClr val="F3D8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8" name="Freeform 183">
              <a:extLst>
                <a:ext uri="{FF2B5EF4-FFF2-40B4-BE49-F238E27FC236}">
                  <a16:creationId xmlns:a16="http://schemas.microsoft.com/office/drawing/2014/main" id="{FC4DF956-9BE2-C542-92D2-098723620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3116" y="7528155"/>
              <a:ext cx="840434" cy="648180"/>
            </a:xfrm>
            <a:custGeom>
              <a:avLst/>
              <a:gdLst>
                <a:gd name="T0" fmla="*/ 93 w 673"/>
                <a:gd name="T1" fmla="*/ 429 h 521"/>
                <a:gd name="T2" fmla="*/ 93 w 673"/>
                <a:gd name="T3" fmla="*/ 429 h 521"/>
                <a:gd name="T4" fmla="*/ 179 w 673"/>
                <a:gd name="T5" fmla="*/ 368 h 521"/>
                <a:gd name="T6" fmla="*/ 179 w 673"/>
                <a:gd name="T7" fmla="*/ 368 h 521"/>
                <a:gd name="T8" fmla="*/ 152 w 673"/>
                <a:gd name="T9" fmla="*/ 282 h 521"/>
                <a:gd name="T10" fmla="*/ 152 w 673"/>
                <a:gd name="T11" fmla="*/ 282 h 521"/>
                <a:gd name="T12" fmla="*/ 256 w 673"/>
                <a:gd name="T13" fmla="*/ 272 h 521"/>
                <a:gd name="T14" fmla="*/ 256 w 673"/>
                <a:gd name="T15" fmla="*/ 272 h 521"/>
                <a:gd name="T16" fmla="*/ 218 w 673"/>
                <a:gd name="T17" fmla="*/ 349 h 521"/>
                <a:gd name="T18" fmla="*/ 218 w 673"/>
                <a:gd name="T19" fmla="*/ 349 h 521"/>
                <a:gd name="T20" fmla="*/ 305 w 673"/>
                <a:gd name="T21" fmla="*/ 309 h 521"/>
                <a:gd name="T22" fmla="*/ 305 w 673"/>
                <a:gd name="T23" fmla="*/ 309 h 521"/>
                <a:gd name="T24" fmla="*/ 458 w 673"/>
                <a:gd name="T25" fmla="*/ 360 h 521"/>
                <a:gd name="T26" fmla="*/ 458 w 673"/>
                <a:gd name="T27" fmla="*/ 360 h 521"/>
                <a:gd name="T28" fmla="*/ 599 w 673"/>
                <a:gd name="T29" fmla="*/ 353 h 521"/>
                <a:gd name="T30" fmla="*/ 599 w 673"/>
                <a:gd name="T31" fmla="*/ 353 h 521"/>
                <a:gd name="T32" fmla="*/ 653 w 673"/>
                <a:gd name="T33" fmla="*/ 215 h 521"/>
                <a:gd name="T34" fmla="*/ 653 w 673"/>
                <a:gd name="T35" fmla="*/ 215 h 521"/>
                <a:gd name="T36" fmla="*/ 523 w 673"/>
                <a:gd name="T37" fmla="*/ 210 h 521"/>
                <a:gd name="T38" fmla="*/ 523 w 673"/>
                <a:gd name="T39" fmla="*/ 210 h 521"/>
                <a:gd name="T40" fmla="*/ 533 w 673"/>
                <a:gd name="T41" fmla="*/ 157 h 521"/>
                <a:gd name="T42" fmla="*/ 533 w 673"/>
                <a:gd name="T43" fmla="*/ 157 h 521"/>
                <a:gd name="T44" fmla="*/ 411 w 673"/>
                <a:gd name="T45" fmla="*/ 138 h 521"/>
                <a:gd name="T46" fmla="*/ 411 w 673"/>
                <a:gd name="T47" fmla="*/ 138 h 521"/>
                <a:gd name="T48" fmla="*/ 183 w 673"/>
                <a:gd name="T49" fmla="*/ 12 h 521"/>
                <a:gd name="T50" fmla="*/ 183 w 673"/>
                <a:gd name="T51" fmla="*/ 12 h 521"/>
                <a:gd name="T52" fmla="*/ 100 w 673"/>
                <a:gd name="T53" fmla="*/ 93 h 521"/>
                <a:gd name="T54" fmla="*/ 100 w 673"/>
                <a:gd name="T55" fmla="*/ 93 h 521"/>
                <a:gd name="T56" fmla="*/ 1 w 673"/>
                <a:gd name="T57" fmla="*/ 152 h 521"/>
                <a:gd name="T58" fmla="*/ 1 w 673"/>
                <a:gd name="T59" fmla="*/ 152 h 521"/>
                <a:gd name="T60" fmla="*/ 3 w 673"/>
                <a:gd name="T61" fmla="*/ 417 h 521"/>
                <a:gd name="T62" fmla="*/ 2 w 673"/>
                <a:gd name="T63" fmla="*/ 472 h 521"/>
                <a:gd name="T64" fmla="*/ 2 w 673"/>
                <a:gd name="T65" fmla="*/ 472 h 521"/>
                <a:gd name="T66" fmla="*/ 93 w 673"/>
                <a:gd name="T67" fmla="*/ 42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3" h="521">
                  <a:moveTo>
                    <a:pt x="93" y="429"/>
                  </a:moveTo>
                  <a:lnTo>
                    <a:pt x="93" y="429"/>
                  </a:lnTo>
                  <a:cubicBezTo>
                    <a:pt x="93" y="429"/>
                    <a:pt x="178" y="389"/>
                    <a:pt x="179" y="368"/>
                  </a:cubicBezTo>
                  <a:lnTo>
                    <a:pt x="179" y="368"/>
                  </a:lnTo>
                  <a:cubicBezTo>
                    <a:pt x="180" y="347"/>
                    <a:pt x="121" y="326"/>
                    <a:pt x="152" y="282"/>
                  </a:cubicBezTo>
                  <a:lnTo>
                    <a:pt x="152" y="282"/>
                  </a:lnTo>
                  <a:cubicBezTo>
                    <a:pt x="187" y="234"/>
                    <a:pt x="250" y="239"/>
                    <a:pt x="256" y="272"/>
                  </a:cubicBezTo>
                  <a:lnTo>
                    <a:pt x="256" y="272"/>
                  </a:lnTo>
                  <a:cubicBezTo>
                    <a:pt x="262" y="305"/>
                    <a:pt x="204" y="322"/>
                    <a:pt x="218" y="349"/>
                  </a:cubicBezTo>
                  <a:lnTo>
                    <a:pt x="218" y="349"/>
                  </a:lnTo>
                  <a:cubicBezTo>
                    <a:pt x="232" y="375"/>
                    <a:pt x="305" y="309"/>
                    <a:pt x="305" y="309"/>
                  </a:cubicBezTo>
                  <a:lnTo>
                    <a:pt x="305" y="309"/>
                  </a:lnTo>
                  <a:cubicBezTo>
                    <a:pt x="305" y="309"/>
                    <a:pt x="390" y="378"/>
                    <a:pt x="458" y="360"/>
                  </a:cubicBezTo>
                  <a:lnTo>
                    <a:pt x="458" y="360"/>
                  </a:lnTo>
                  <a:cubicBezTo>
                    <a:pt x="458" y="360"/>
                    <a:pt x="527" y="426"/>
                    <a:pt x="599" y="353"/>
                  </a:cubicBezTo>
                  <a:lnTo>
                    <a:pt x="599" y="353"/>
                  </a:lnTo>
                  <a:cubicBezTo>
                    <a:pt x="672" y="280"/>
                    <a:pt x="672" y="231"/>
                    <a:pt x="653" y="215"/>
                  </a:cubicBezTo>
                  <a:lnTo>
                    <a:pt x="653" y="215"/>
                  </a:lnTo>
                  <a:cubicBezTo>
                    <a:pt x="631" y="194"/>
                    <a:pt x="523" y="210"/>
                    <a:pt x="523" y="210"/>
                  </a:cubicBezTo>
                  <a:lnTo>
                    <a:pt x="523" y="210"/>
                  </a:lnTo>
                  <a:cubicBezTo>
                    <a:pt x="523" y="210"/>
                    <a:pt x="576" y="177"/>
                    <a:pt x="533" y="157"/>
                  </a:cubicBezTo>
                  <a:lnTo>
                    <a:pt x="533" y="157"/>
                  </a:lnTo>
                  <a:cubicBezTo>
                    <a:pt x="481" y="131"/>
                    <a:pt x="411" y="138"/>
                    <a:pt x="411" y="138"/>
                  </a:cubicBezTo>
                  <a:lnTo>
                    <a:pt x="411" y="138"/>
                  </a:lnTo>
                  <a:cubicBezTo>
                    <a:pt x="411" y="138"/>
                    <a:pt x="256" y="0"/>
                    <a:pt x="183" y="12"/>
                  </a:cubicBezTo>
                  <a:lnTo>
                    <a:pt x="183" y="12"/>
                  </a:lnTo>
                  <a:cubicBezTo>
                    <a:pt x="110" y="25"/>
                    <a:pt x="100" y="93"/>
                    <a:pt x="100" y="93"/>
                  </a:cubicBezTo>
                  <a:lnTo>
                    <a:pt x="100" y="93"/>
                  </a:lnTo>
                  <a:cubicBezTo>
                    <a:pt x="100" y="93"/>
                    <a:pt x="1" y="88"/>
                    <a:pt x="1" y="152"/>
                  </a:cubicBezTo>
                  <a:lnTo>
                    <a:pt x="1" y="152"/>
                  </a:lnTo>
                  <a:cubicBezTo>
                    <a:pt x="0" y="216"/>
                    <a:pt x="3" y="417"/>
                    <a:pt x="3" y="417"/>
                  </a:cubicBezTo>
                  <a:lnTo>
                    <a:pt x="2" y="472"/>
                  </a:lnTo>
                  <a:lnTo>
                    <a:pt x="2" y="472"/>
                  </a:lnTo>
                  <a:cubicBezTo>
                    <a:pt x="2" y="472"/>
                    <a:pt x="58" y="520"/>
                    <a:pt x="93" y="429"/>
                  </a:cubicBez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9" name="Freeform 184">
              <a:extLst>
                <a:ext uri="{FF2B5EF4-FFF2-40B4-BE49-F238E27FC236}">
                  <a16:creationId xmlns:a16="http://schemas.microsoft.com/office/drawing/2014/main" id="{86947152-BE0E-2A4D-AC30-ECCD065E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4180" y="8747611"/>
              <a:ext cx="1895098" cy="3702313"/>
            </a:xfrm>
            <a:custGeom>
              <a:avLst/>
              <a:gdLst>
                <a:gd name="T0" fmla="*/ 1392 w 1521"/>
                <a:gd name="T1" fmla="*/ 2972 h 2973"/>
                <a:gd name="T2" fmla="*/ 128 w 1521"/>
                <a:gd name="T3" fmla="*/ 2972 h 2973"/>
                <a:gd name="T4" fmla="*/ 128 w 1521"/>
                <a:gd name="T5" fmla="*/ 2972 h 2973"/>
                <a:gd name="T6" fmla="*/ 0 w 1521"/>
                <a:gd name="T7" fmla="*/ 2844 h 2973"/>
                <a:gd name="T8" fmla="*/ 0 w 1521"/>
                <a:gd name="T9" fmla="*/ 128 h 2973"/>
                <a:gd name="T10" fmla="*/ 0 w 1521"/>
                <a:gd name="T11" fmla="*/ 128 h 2973"/>
                <a:gd name="T12" fmla="*/ 128 w 1521"/>
                <a:gd name="T13" fmla="*/ 0 h 2973"/>
                <a:gd name="T14" fmla="*/ 1392 w 1521"/>
                <a:gd name="T15" fmla="*/ 0 h 2973"/>
                <a:gd name="T16" fmla="*/ 1392 w 1521"/>
                <a:gd name="T17" fmla="*/ 0 h 2973"/>
                <a:gd name="T18" fmla="*/ 1520 w 1521"/>
                <a:gd name="T19" fmla="*/ 128 h 2973"/>
                <a:gd name="T20" fmla="*/ 1520 w 1521"/>
                <a:gd name="T21" fmla="*/ 2844 h 2973"/>
                <a:gd name="T22" fmla="*/ 1520 w 1521"/>
                <a:gd name="T23" fmla="*/ 2844 h 2973"/>
                <a:gd name="T24" fmla="*/ 1392 w 1521"/>
                <a:gd name="T25" fmla="*/ 2972 h 2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1" h="2973">
                  <a:moveTo>
                    <a:pt x="1392" y="2972"/>
                  </a:moveTo>
                  <a:lnTo>
                    <a:pt x="128" y="2972"/>
                  </a:lnTo>
                  <a:lnTo>
                    <a:pt x="128" y="2972"/>
                  </a:lnTo>
                  <a:cubicBezTo>
                    <a:pt x="57" y="2972"/>
                    <a:pt x="0" y="2914"/>
                    <a:pt x="0" y="2844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7" y="0"/>
                    <a:pt x="128" y="0"/>
                  </a:cubicBezTo>
                  <a:lnTo>
                    <a:pt x="1392" y="0"/>
                  </a:lnTo>
                  <a:lnTo>
                    <a:pt x="1392" y="0"/>
                  </a:lnTo>
                  <a:cubicBezTo>
                    <a:pt x="1463" y="0"/>
                    <a:pt x="1520" y="57"/>
                    <a:pt x="1520" y="128"/>
                  </a:cubicBezTo>
                  <a:lnTo>
                    <a:pt x="1520" y="2844"/>
                  </a:lnTo>
                  <a:lnTo>
                    <a:pt x="1520" y="2844"/>
                  </a:lnTo>
                  <a:cubicBezTo>
                    <a:pt x="1520" y="2914"/>
                    <a:pt x="1463" y="2972"/>
                    <a:pt x="1392" y="2972"/>
                  </a:cubicBezTo>
                </a:path>
              </a:pathLst>
            </a:custGeom>
            <a:solidFill>
              <a:srgbClr val="293C6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0" name="Freeform 185">
              <a:extLst>
                <a:ext uri="{FF2B5EF4-FFF2-40B4-BE49-F238E27FC236}">
                  <a16:creationId xmlns:a16="http://schemas.microsoft.com/office/drawing/2014/main" id="{1705B99B-ED05-A648-A344-5B1D8806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4460" y="8747611"/>
              <a:ext cx="1895102" cy="3702313"/>
            </a:xfrm>
            <a:custGeom>
              <a:avLst/>
              <a:gdLst>
                <a:gd name="T0" fmla="*/ 1392 w 1521"/>
                <a:gd name="T1" fmla="*/ 2972 h 2973"/>
                <a:gd name="T2" fmla="*/ 128 w 1521"/>
                <a:gd name="T3" fmla="*/ 2972 h 2973"/>
                <a:gd name="T4" fmla="*/ 128 w 1521"/>
                <a:gd name="T5" fmla="*/ 2972 h 2973"/>
                <a:gd name="T6" fmla="*/ 0 w 1521"/>
                <a:gd name="T7" fmla="*/ 2844 h 2973"/>
                <a:gd name="T8" fmla="*/ 0 w 1521"/>
                <a:gd name="T9" fmla="*/ 128 h 2973"/>
                <a:gd name="T10" fmla="*/ 0 w 1521"/>
                <a:gd name="T11" fmla="*/ 128 h 2973"/>
                <a:gd name="T12" fmla="*/ 128 w 1521"/>
                <a:gd name="T13" fmla="*/ 0 h 2973"/>
                <a:gd name="T14" fmla="*/ 1392 w 1521"/>
                <a:gd name="T15" fmla="*/ 0 h 2973"/>
                <a:gd name="T16" fmla="*/ 1392 w 1521"/>
                <a:gd name="T17" fmla="*/ 0 h 2973"/>
                <a:gd name="T18" fmla="*/ 1520 w 1521"/>
                <a:gd name="T19" fmla="*/ 128 h 2973"/>
                <a:gd name="T20" fmla="*/ 1520 w 1521"/>
                <a:gd name="T21" fmla="*/ 2844 h 2973"/>
                <a:gd name="T22" fmla="*/ 1520 w 1521"/>
                <a:gd name="T23" fmla="*/ 2844 h 2973"/>
                <a:gd name="T24" fmla="*/ 1392 w 1521"/>
                <a:gd name="T25" fmla="*/ 2972 h 2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1" h="2973">
                  <a:moveTo>
                    <a:pt x="1392" y="2972"/>
                  </a:moveTo>
                  <a:lnTo>
                    <a:pt x="128" y="2972"/>
                  </a:lnTo>
                  <a:lnTo>
                    <a:pt x="128" y="2972"/>
                  </a:lnTo>
                  <a:cubicBezTo>
                    <a:pt x="58" y="2972"/>
                    <a:pt x="0" y="2914"/>
                    <a:pt x="0" y="2844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8" y="0"/>
                  </a:cubicBezTo>
                  <a:lnTo>
                    <a:pt x="1392" y="0"/>
                  </a:lnTo>
                  <a:lnTo>
                    <a:pt x="1392" y="0"/>
                  </a:lnTo>
                  <a:cubicBezTo>
                    <a:pt x="1463" y="0"/>
                    <a:pt x="1520" y="57"/>
                    <a:pt x="1520" y="128"/>
                  </a:cubicBezTo>
                  <a:lnTo>
                    <a:pt x="1520" y="2844"/>
                  </a:lnTo>
                  <a:lnTo>
                    <a:pt x="1520" y="2844"/>
                  </a:lnTo>
                  <a:cubicBezTo>
                    <a:pt x="1520" y="2914"/>
                    <a:pt x="1463" y="2972"/>
                    <a:pt x="1392" y="2972"/>
                  </a:cubicBezTo>
                </a:path>
              </a:pathLst>
            </a:custGeom>
            <a:gradFill>
              <a:gsLst>
                <a:gs pos="1000">
                  <a:srgbClr val="293C6D"/>
                </a:gs>
                <a:gs pos="97000">
                  <a:srgbClr val="6F8BD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1" name="Freeform 186">
              <a:extLst>
                <a:ext uri="{FF2B5EF4-FFF2-40B4-BE49-F238E27FC236}">
                  <a16:creationId xmlns:a16="http://schemas.microsoft.com/office/drawing/2014/main" id="{52B7E907-2EFE-F44D-9CFF-3E427FC8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4749" y="8939869"/>
              <a:ext cx="1549038" cy="3103569"/>
            </a:xfrm>
            <a:custGeom>
              <a:avLst/>
              <a:gdLst>
                <a:gd name="T0" fmla="*/ 1187 w 1243"/>
                <a:gd name="T1" fmla="*/ 2489 h 2490"/>
                <a:gd name="T2" fmla="*/ 55 w 1243"/>
                <a:gd name="T3" fmla="*/ 2489 h 2490"/>
                <a:gd name="T4" fmla="*/ 55 w 1243"/>
                <a:gd name="T5" fmla="*/ 2489 h 2490"/>
                <a:gd name="T6" fmla="*/ 0 w 1243"/>
                <a:gd name="T7" fmla="*/ 2434 h 2490"/>
                <a:gd name="T8" fmla="*/ 0 w 1243"/>
                <a:gd name="T9" fmla="*/ 54 h 2490"/>
                <a:gd name="T10" fmla="*/ 0 w 1243"/>
                <a:gd name="T11" fmla="*/ 54 h 2490"/>
                <a:gd name="T12" fmla="*/ 55 w 1243"/>
                <a:gd name="T13" fmla="*/ 0 h 2490"/>
                <a:gd name="T14" fmla="*/ 1187 w 1243"/>
                <a:gd name="T15" fmla="*/ 0 h 2490"/>
                <a:gd name="T16" fmla="*/ 1187 w 1243"/>
                <a:gd name="T17" fmla="*/ 0 h 2490"/>
                <a:gd name="T18" fmla="*/ 1242 w 1243"/>
                <a:gd name="T19" fmla="*/ 54 h 2490"/>
                <a:gd name="T20" fmla="*/ 1242 w 1243"/>
                <a:gd name="T21" fmla="*/ 2434 h 2490"/>
                <a:gd name="T22" fmla="*/ 1242 w 1243"/>
                <a:gd name="T23" fmla="*/ 2434 h 2490"/>
                <a:gd name="T24" fmla="*/ 1187 w 1243"/>
                <a:gd name="T25" fmla="*/ 2489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3" h="2490">
                  <a:moveTo>
                    <a:pt x="1187" y="2489"/>
                  </a:moveTo>
                  <a:lnTo>
                    <a:pt x="55" y="2489"/>
                  </a:lnTo>
                  <a:lnTo>
                    <a:pt x="55" y="2489"/>
                  </a:lnTo>
                  <a:cubicBezTo>
                    <a:pt x="25" y="2489"/>
                    <a:pt x="0" y="2464"/>
                    <a:pt x="0" y="2434"/>
                  </a:cubicBezTo>
                  <a:lnTo>
                    <a:pt x="0" y="54"/>
                  </a:lnTo>
                  <a:lnTo>
                    <a:pt x="0" y="54"/>
                  </a:lnTo>
                  <a:cubicBezTo>
                    <a:pt x="0" y="24"/>
                    <a:pt x="25" y="0"/>
                    <a:pt x="55" y="0"/>
                  </a:cubicBezTo>
                  <a:lnTo>
                    <a:pt x="1187" y="0"/>
                  </a:lnTo>
                  <a:lnTo>
                    <a:pt x="1187" y="0"/>
                  </a:lnTo>
                  <a:cubicBezTo>
                    <a:pt x="1218" y="0"/>
                    <a:pt x="1242" y="24"/>
                    <a:pt x="1242" y="54"/>
                  </a:cubicBezTo>
                  <a:lnTo>
                    <a:pt x="1242" y="2434"/>
                  </a:lnTo>
                  <a:lnTo>
                    <a:pt x="1242" y="2434"/>
                  </a:lnTo>
                  <a:cubicBezTo>
                    <a:pt x="1242" y="2464"/>
                    <a:pt x="1218" y="2489"/>
                    <a:pt x="1187" y="24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2" name="Freeform 187">
              <a:extLst>
                <a:ext uri="{FF2B5EF4-FFF2-40B4-BE49-F238E27FC236}">
                  <a16:creationId xmlns:a16="http://schemas.microsoft.com/office/drawing/2014/main" id="{BF286164-1AE4-D743-BA92-A1206193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9536" y="9978052"/>
              <a:ext cx="1230443" cy="796494"/>
            </a:xfrm>
            <a:custGeom>
              <a:avLst/>
              <a:gdLst>
                <a:gd name="T0" fmla="*/ 985 w 986"/>
                <a:gd name="T1" fmla="*/ 639 h 640"/>
                <a:gd name="T2" fmla="*/ 0 w 986"/>
                <a:gd name="T3" fmla="*/ 639 h 640"/>
                <a:gd name="T4" fmla="*/ 0 w 986"/>
                <a:gd name="T5" fmla="*/ 0 h 640"/>
                <a:gd name="T6" fmla="*/ 985 w 986"/>
                <a:gd name="T7" fmla="*/ 0 h 640"/>
                <a:gd name="T8" fmla="*/ 985 w 986"/>
                <a:gd name="T9" fmla="*/ 63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640">
                  <a:moveTo>
                    <a:pt x="985" y="639"/>
                  </a:moveTo>
                  <a:lnTo>
                    <a:pt x="0" y="639"/>
                  </a:lnTo>
                  <a:lnTo>
                    <a:pt x="0" y="0"/>
                  </a:lnTo>
                  <a:lnTo>
                    <a:pt x="985" y="0"/>
                  </a:lnTo>
                  <a:lnTo>
                    <a:pt x="985" y="639"/>
                  </a:lnTo>
                </a:path>
              </a:pathLst>
            </a:custGeom>
            <a:solidFill>
              <a:srgbClr val="FFC7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3" name="Freeform 188">
              <a:extLst>
                <a:ext uri="{FF2B5EF4-FFF2-40B4-BE49-F238E27FC236}">
                  <a16:creationId xmlns:a16="http://schemas.microsoft.com/office/drawing/2014/main" id="{7EFAD363-62B8-5645-A8D9-F2250D0D9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8416" y="12125836"/>
              <a:ext cx="247190" cy="247186"/>
            </a:xfrm>
            <a:custGeom>
              <a:avLst/>
              <a:gdLst>
                <a:gd name="T0" fmla="*/ 199 w 200"/>
                <a:gd name="T1" fmla="*/ 100 h 200"/>
                <a:gd name="T2" fmla="*/ 199 w 200"/>
                <a:gd name="T3" fmla="*/ 100 h 200"/>
                <a:gd name="T4" fmla="*/ 99 w 200"/>
                <a:gd name="T5" fmla="*/ 199 h 200"/>
                <a:gd name="T6" fmla="*/ 99 w 200"/>
                <a:gd name="T7" fmla="*/ 199 h 200"/>
                <a:gd name="T8" fmla="*/ 0 w 200"/>
                <a:gd name="T9" fmla="*/ 100 h 200"/>
                <a:gd name="T10" fmla="*/ 0 w 200"/>
                <a:gd name="T11" fmla="*/ 100 h 200"/>
                <a:gd name="T12" fmla="*/ 99 w 200"/>
                <a:gd name="T13" fmla="*/ 0 h 200"/>
                <a:gd name="T14" fmla="*/ 99 w 200"/>
                <a:gd name="T15" fmla="*/ 0 h 200"/>
                <a:gd name="T16" fmla="*/ 199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99" y="100"/>
                  </a:moveTo>
                  <a:lnTo>
                    <a:pt x="199" y="100"/>
                  </a:lnTo>
                  <a:cubicBezTo>
                    <a:pt x="199" y="154"/>
                    <a:pt x="154" y="199"/>
                    <a:pt x="99" y="199"/>
                  </a:cubicBezTo>
                  <a:lnTo>
                    <a:pt x="99" y="199"/>
                  </a:lnTo>
                  <a:cubicBezTo>
                    <a:pt x="45" y="199"/>
                    <a:pt x="0" y="154"/>
                    <a:pt x="0" y="100"/>
                  </a:cubicBezTo>
                  <a:lnTo>
                    <a:pt x="0" y="100"/>
                  </a:lnTo>
                  <a:cubicBezTo>
                    <a:pt x="0" y="44"/>
                    <a:pt x="45" y="0"/>
                    <a:pt x="99" y="0"/>
                  </a:cubicBezTo>
                  <a:lnTo>
                    <a:pt x="99" y="0"/>
                  </a:lnTo>
                  <a:cubicBezTo>
                    <a:pt x="154" y="0"/>
                    <a:pt x="199" y="44"/>
                    <a:pt x="199" y="100"/>
                  </a:cubicBezTo>
                </a:path>
              </a:pathLst>
            </a:custGeom>
            <a:solidFill>
              <a:srgbClr val="455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C844EAB-291D-1948-B33F-F85FE352B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5029" y="9198041"/>
              <a:ext cx="1207224" cy="2525591"/>
            </a:xfrm>
            <a:custGeom>
              <a:avLst/>
              <a:gdLst>
                <a:gd name="connsiteX0" fmla="*/ 31178 w 1207224"/>
                <a:gd name="connsiteY0" fmla="*/ 2466378 h 2525591"/>
                <a:gd name="connsiteX1" fmla="*/ 1177293 w 1207224"/>
                <a:gd name="connsiteY1" fmla="*/ 2466378 h 2525591"/>
                <a:gd name="connsiteX2" fmla="*/ 1207224 w 1207224"/>
                <a:gd name="connsiteY2" fmla="*/ 2495380 h 2525591"/>
                <a:gd name="connsiteX3" fmla="*/ 1177293 w 1207224"/>
                <a:gd name="connsiteY3" fmla="*/ 2525591 h 2525591"/>
                <a:gd name="connsiteX4" fmla="*/ 31178 w 1207224"/>
                <a:gd name="connsiteY4" fmla="*/ 2525591 h 2525591"/>
                <a:gd name="connsiteX5" fmla="*/ 0 w 1207224"/>
                <a:gd name="connsiteY5" fmla="*/ 2495380 h 2525591"/>
                <a:gd name="connsiteX6" fmla="*/ 31178 w 1207224"/>
                <a:gd name="connsiteY6" fmla="*/ 2466378 h 2525591"/>
                <a:gd name="connsiteX7" fmla="*/ 31178 w 1207224"/>
                <a:gd name="connsiteY7" fmla="*/ 2219189 h 2525591"/>
                <a:gd name="connsiteX8" fmla="*/ 1177293 w 1207224"/>
                <a:gd name="connsiteY8" fmla="*/ 2219189 h 2525591"/>
                <a:gd name="connsiteX9" fmla="*/ 1207224 w 1207224"/>
                <a:gd name="connsiteY9" fmla="*/ 2251501 h 2525591"/>
                <a:gd name="connsiteX10" fmla="*/ 1177293 w 1207224"/>
                <a:gd name="connsiteY10" fmla="*/ 2283814 h 2525591"/>
                <a:gd name="connsiteX11" fmla="*/ 31178 w 1207224"/>
                <a:gd name="connsiteY11" fmla="*/ 2283814 h 2525591"/>
                <a:gd name="connsiteX12" fmla="*/ 0 w 1207224"/>
                <a:gd name="connsiteY12" fmla="*/ 2251501 h 2525591"/>
                <a:gd name="connsiteX13" fmla="*/ 31178 w 1207224"/>
                <a:gd name="connsiteY13" fmla="*/ 2219189 h 2525591"/>
                <a:gd name="connsiteX14" fmla="*/ 31178 w 1207224"/>
                <a:gd name="connsiteY14" fmla="*/ 1972003 h 2525591"/>
                <a:gd name="connsiteX15" fmla="*/ 1177293 w 1207224"/>
                <a:gd name="connsiteY15" fmla="*/ 1972003 h 2525591"/>
                <a:gd name="connsiteX16" fmla="*/ 1207224 w 1207224"/>
                <a:gd name="connsiteY16" fmla="*/ 2004315 h 2525591"/>
                <a:gd name="connsiteX17" fmla="*/ 1177293 w 1207224"/>
                <a:gd name="connsiteY17" fmla="*/ 2036628 h 2525591"/>
                <a:gd name="connsiteX18" fmla="*/ 31178 w 1207224"/>
                <a:gd name="connsiteY18" fmla="*/ 2036628 h 2525591"/>
                <a:gd name="connsiteX19" fmla="*/ 0 w 1207224"/>
                <a:gd name="connsiteY19" fmla="*/ 2004315 h 2525591"/>
                <a:gd name="connsiteX20" fmla="*/ 31178 w 1207224"/>
                <a:gd name="connsiteY20" fmla="*/ 1972003 h 2525591"/>
                <a:gd name="connsiteX21" fmla="*/ 31178 w 1207224"/>
                <a:gd name="connsiteY21" fmla="*/ 444936 h 2525591"/>
                <a:gd name="connsiteX22" fmla="*/ 1177293 w 1207224"/>
                <a:gd name="connsiteY22" fmla="*/ 444936 h 2525591"/>
                <a:gd name="connsiteX23" fmla="*/ 1207224 w 1207224"/>
                <a:gd name="connsiteY23" fmla="*/ 475147 h 2525591"/>
                <a:gd name="connsiteX24" fmla="*/ 1177293 w 1207224"/>
                <a:gd name="connsiteY24" fmla="*/ 504149 h 2525591"/>
                <a:gd name="connsiteX25" fmla="*/ 31178 w 1207224"/>
                <a:gd name="connsiteY25" fmla="*/ 504149 h 2525591"/>
                <a:gd name="connsiteX26" fmla="*/ 0 w 1207224"/>
                <a:gd name="connsiteY26" fmla="*/ 475147 h 2525591"/>
                <a:gd name="connsiteX27" fmla="*/ 31178 w 1207224"/>
                <a:gd name="connsiteY27" fmla="*/ 444936 h 2525591"/>
                <a:gd name="connsiteX28" fmla="*/ 31178 w 1207224"/>
                <a:gd name="connsiteY28" fmla="*/ 159297 h 2525591"/>
                <a:gd name="connsiteX29" fmla="*/ 1177293 w 1207224"/>
                <a:gd name="connsiteY29" fmla="*/ 159297 h 2525591"/>
                <a:gd name="connsiteX30" fmla="*/ 1207224 w 1207224"/>
                <a:gd name="connsiteY30" fmla="*/ 191609 h 2525591"/>
                <a:gd name="connsiteX31" fmla="*/ 1177293 w 1207224"/>
                <a:gd name="connsiteY31" fmla="*/ 223922 h 2525591"/>
                <a:gd name="connsiteX32" fmla="*/ 31178 w 1207224"/>
                <a:gd name="connsiteY32" fmla="*/ 223922 h 2525591"/>
                <a:gd name="connsiteX33" fmla="*/ 0 w 1207224"/>
                <a:gd name="connsiteY33" fmla="*/ 191609 h 2525591"/>
                <a:gd name="connsiteX34" fmla="*/ 31178 w 1207224"/>
                <a:gd name="connsiteY34" fmla="*/ 159297 h 2525591"/>
                <a:gd name="connsiteX35" fmla="*/ 31178 w 1207224"/>
                <a:gd name="connsiteY35" fmla="*/ 0 h 2525591"/>
                <a:gd name="connsiteX36" fmla="*/ 1177293 w 1207224"/>
                <a:gd name="connsiteY36" fmla="*/ 0 h 2525591"/>
                <a:gd name="connsiteX37" fmla="*/ 1207224 w 1207224"/>
                <a:gd name="connsiteY37" fmla="*/ 30213 h 2525591"/>
                <a:gd name="connsiteX38" fmla="*/ 1177293 w 1207224"/>
                <a:gd name="connsiteY38" fmla="*/ 59217 h 2525591"/>
                <a:gd name="connsiteX39" fmla="*/ 31178 w 1207224"/>
                <a:gd name="connsiteY39" fmla="*/ 59217 h 2525591"/>
                <a:gd name="connsiteX40" fmla="*/ 0 w 1207224"/>
                <a:gd name="connsiteY40" fmla="*/ 30213 h 2525591"/>
                <a:gd name="connsiteX41" fmla="*/ 31178 w 1207224"/>
                <a:gd name="connsiteY41" fmla="*/ 0 h 252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7224" h="2525591">
                  <a:moveTo>
                    <a:pt x="31178" y="2466378"/>
                  </a:moveTo>
                  <a:lnTo>
                    <a:pt x="1177293" y="2466378"/>
                  </a:lnTo>
                  <a:cubicBezTo>
                    <a:pt x="1193505" y="2466378"/>
                    <a:pt x="1207224" y="2479671"/>
                    <a:pt x="1207224" y="2495380"/>
                  </a:cubicBezTo>
                  <a:cubicBezTo>
                    <a:pt x="1207224" y="2512298"/>
                    <a:pt x="1193505" y="2525591"/>
                    <a:pt x="1177293" y="2525591"/>
                  </a:cubicBezTo>
                  <a:lnTo>
                    <a:pt x="31178" y="2525591"/>
                  </a:lnTo>
                  <a:cubicBezTo>
                    <a:pt x="13718" y="2525591"/>
                    <a:pt x="0" y="2512298"/>
                    <a:pt x="0" y="2495380"/>
                  </a:cubicBezTo>
                  <a:cubicBezTo>
                    <a:pt x="0" y="2479671"/>
                    <a:pt x="13718" y="2466378"/>
                    <a:pt x="31178" y="2466378"/>
                  </a:cubicBezTo>
                  <a:close/>
                  <a:moveTo>
                    <a:pt x="31178" y="2219189"/>
                  </a:moveTo>
                  <a:lnTo>
                    <a:pt x="1177293" y="2219189"/>
                  </a:lnTo>
                  <a:cubicBezTo>
                    <a:pt x="1193505" y="2219189"/>
                    <a:pt x="1207224" y="2233406"/>
                    <a:pt x="1207224" y="2251501"/>
                  </a:cubicBezTo>
                  <a:cubicBezTo>
                    <a:pt x="1207224" y="2269596"/>
                    <a:pt x="1193505" y="2283814"/>
                    <a:pt x="1177293" y="2283814"/>
                  </a:cubicBezTo>
                  <a:lnTo>
                    <a:pt x="31178" y="2283814"/>
                  </a:lnTo>
                  <a:cubicBezTo>
                    <a:pt x="13718" y="2283814"/>
                    <a:pt x="0" y="2269596"/>
                    <a:pt x="0" y="2251501"/>
                  </a:cubicBezTo>
                  <a:cubicBezTo>
                    <a:pt x="0" y="2233406"/>
                    <a:pt x="13718" y="2219189"/>
                    <a:pt x="31178" y="2219189"/>
                  </a:cubicBezTo>
                  <a:close/>
                  <a:moveTo>
                    <a:pt x="31178" y="1972003"/>
                  </a:moveTo>
                  <a:lnTo>
                    <a:pt x="1177293" y="1972003"/>
                  </a:lnTo>
                  <a:cubicBezTo>
                    <a:pt x="1193505" y="1972003"/>
                    <a:pt x="1207224" y="1986220"/>
                    <a:pt x="1207224" y="2004315"/>
                  </a:cubicBezTo>
                  <a:cubicBezTo>
                    <a:pt x="1207224" y="2022410"/>
                    <a:pt x="1193505" y="2036628"/>
                    <a:pt x="1177293" y="2036628"/>
                  </a:cubicBezTo>
                  <a:lnTo>
                    <a:pt x="31178" y="2036628"/>
                  </a:lnTo>
                  <a:cubicBezTo>
                    <a:pt x="13718" y="2036628"/>
                    <a:pt x="0" y="2022410"/>
                    <a:pt x="0" y="2004315"/>
                  </a:cubicBezTo>
                  <a:cubicBezTo>
                    <a:pt x="0" y="1986220"/>
                    <a:pt x="13718" y="1972003"/>
                    <a:pt x="31178" y="1972003"/>
                  </a:cubicBezTo>
                  <a:close/>
                  <a:moveTo>
                    <a:pt x="31178" y="444936"/>
                  </a:moveTo>
                  <a:lnTo>
                    <a:pt x="1177293" y="444936"/>
                  </a:lnTo>
                  <a:cubicBezTo>
                    <a:pt x="1193505" y="444936"/>
                    <a:pt x="1207224" y="458229"/>
                    <a:pt x="1207224" y="475147"/>
                  </a:cubicBezTo>
                  <a:cubicBezTo>
                    <a:pt x="1207224" y="490856"/>
                    <a:pt x="1193505" y="504149"/>
                    <a:pt x="1177293" y="504149"/>
                  </a:cubicBezTo>
                  <a:lnTo>
                    <a:pt x="31178" y="504149"/>
                  </a:lnTo>
                  <a:cubicBezTo>
                    <a:pt x="13718" y="504149"/>
                    <a:pt x="0" y="490856"/>
                    <a:pt x="0" y="475147"/>
                  </a:cubicBezTo>
                  <a:cubicBezTo>
                    <a:pt x="0" y="458229"/>
                    <a:pt x="13718" y="444936"/>
                    <a:pt x="31178" y="444936"/>
                  </a:cubicBezTo>
                  <a:close/>
                  <a:moveTo>
                    <a:pt x="31178" y="159297"/>
                  </a:moveTo>
                  <a:lnTo>
                    <a:pt x="1177293" y="159297"/>
                  </a:lnTo>
                  <a:cubicBezTo>
                    <a:pt x="1193505" y="159297"/>
                    <a:pt x="1207224" y="173514"/>
                    <a:pt x="1207224" y="191609"/>
                  </a:cubicBezTo>
                  <a:cubicBezTo>
                    <a:pt x="1207224" y="209704"/>
                    <a:pt x="1193505" y="223922"/>
                    <a:pt x="1177293" y="223922"/>
                  </a:cubicBezTo>
                  <a:lnTo>
                    <a:pt x="31178" y="223922"/>
                  </a:lnTo>
                  <a:cubicBezTo>
                    <a:pt x="13718" y="223922"/>
                    <a:pt x="0" y="209704"/>
                    <a:pt x="0" y="191609"/>
                  </a:cubicBezTo>
                  <a:cubicBezTo>
                    <a:pt x="0" y="173514"/>
                    <a:pt x="13718" y="159297"/>
                    <a:pt x="31178" y="159297"/>
                  </a:cubicBezTo>
                  <a:close/>
                  <a:moveTo>
                    <a:pt x="31178" y="0"/>
                  </a:moveTo>
                  <a:lnTo>
                    <a:pt x="1177293" y="0"/>
                  </a:lnTo>
                  <a:cubicBezTo>
                    <a:pt x="1193505" y="0"/>
                    <a:pt x="1207224" y="13293"/>
                    <a:pt x="1207224" y="30213"/>
                  </a:cubicBezTo>
                  <a:cubicBezTo>
                    <a:pt x="1207224" y="45923"/>
                    <a:pt x="1193505" y="59217"/>
                    <a:pt x="1177293" y="59217"/>
                  </a:cubicBezTo>
                  <a:lnTo>
                    <a:pt x="31178" y="59217"/>
                  </a:lnTo>
                  <a:cubicBezTo>
                    <a:pt x="13718" y="59217"/>
                    <a:pt x="0" y="45923"/>
                    <a:pt x="0" y="30213"/>
                  </a:cubicBezTo>
                  <a:cubicBezTo>
                    <a:pt x="0" y="13293"/>
                    <a:pt x="13718" y="0"/>
                    <a:pt x="31178" y="0"/>
                  </a:cubicBezTo>
                  <a:close/>
                </a:path>
              </a:pathLst>
            </a:custGeom>
            <a:solidFill>
              <a:srgbClr val="6F8BD8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5" name="Freeform 195">
              <a:extLst>
                <a:ext uri="{FF2B5EF4-FFF2-40B4-BE49-F238E27FC236}">
                  <a16:creationId xmlns:a16="http://schemas.microsoft.com/office/drawing/2014/main" id="{AF772493-DC36-6B49-AC68-5371E5BD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9536" y="10774544"/>
              <a:ext cx="1230443" cy="175778"/>
            </a:xfrm>
            <a:custGeom>
              <a:avLst/>
              <a:gdLst>
                <a:gd name="T0" fmla="*/ 985 w 986"/>
                <a:gd name="T1" fmla="*/ 0 h 141"/>
                <a:gd name="T2" fmla="*/ 0 w 986"/>
                <a:gd name="T3" fmla="*/ 0 h 141"/>
                <a:gd name="T4" fmla="*/ 0 w 986"/>
                <a:gd name="T5" fmla="*/ 96 h 141"/>
                <a:gd name="T6" fmla="*/ 0 w 986"/>
                <a:gd name="T7" fmla="*/ 96 h 141"/>
                <a:gd name="T8" fmla="*/ 43 w 986"/>
                <a:gd name="T9" fmla="*/ 140 h 141"/>
                <a:gd name="T10" fmla="*/ 942 w 986"/>
                <a:gd name="T11" fmla="*/ 140 h 141"/>
                <a:gd name="T12" fmla="*/ 942 w 986"/>
                <a:gd name="T13" fmla="*/ 140 h 141"/>
                <a:gd name="T14" fmla="*/ 985 w 986"/>
                <a:gd name="T15" fmla="*/ 96 h 141"/>
                <a:gd name="T16" fmla="*/ 985 w 986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141">
                  <a:moveTo>
                    <a:pt x="98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cubicBezTo>
                    <a:pt x="0" y="120"/>
                    <a:pt x="19" y="140"/>
                    <a:pt x="43" y="140"/>
                  </a:cubicBezTo>
                  <a:lnTo>
                    <a:pt x="942" y="140"/>
                  </a:lnTo>
                  <a:lnTo>
                    <a:pt x="942" y="140"/>
                  </a:lnTo>
                  <a:cubicBezTo>
                    <a:pt x="966" y="140"/>
                    <a:pt x="985" y="120"/>
                    <a:pt x="985" y="96"/>
                  </a:cubicBezTo>
                  <a:lnTo>
                    <a:pt x="985" y="0"/>
                  </a:lnTo>
                </a:path>
              </a:pathLst>
            </a:custGeom>
            <a:solidFill>
              <a:srgbClr val="6F8B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6" name="Freeform 196">
              <a:extLst>
                <a:ext uri="{FF2B5EF4-FFF2-40B4-BE49-F238E27FC236}">
                  <a16:creationId xmlns:a16="http://schemas.microsoft.com/office/drawing/2014/main" id="{7D4353C9-CE64-704A-A20E-27C169B0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2918" y="10851448"/>
              <a:ext cx="1054665" cy="21972"/>
            </a:xfrm>
            <a:custGeom>
              <a:avLst/>
              <a:gdLst>
                <a:gd name="T0" fmla="*/ 837 w 846"/>
                <a:gd name="T1" fmla="*/ 16 h 17"/>
                <a:gd name="T2" fmla="*/ 8 w 846"/>
                <a:gd name="T3" fmla="*/ 16 h 17"/>
                <a:gd name="T4" fmla="*/ 8 w 846"/>
                <a:gd name="T5" fmla="*/ 16 h 17"/>
                <a:gd name="T6" fmla="*/ 0 w 846"/>
                <a:gd name="T7" fmla="*/ 8 h 17"/>
                <a:gd name="T8" fmla="*/ 0 w 846"/>
                <a:gd name="T9" fmla="*/ 8 h 17"/>
                <a:gd name="T10" fmla="*/ 8 w 846"/>
                <a:gd name="T11" fmla="*/ 0 h 17"/>
                <a:gd name="T12" fmla="*/ 837 w 846"/>
                <a:gd name="T13" fmla="*/ 0 h 17"/>
                <a:gd name="T14" fmla="*/ 837 w 846"/>
                <a:gd name="T15" fmla="*/ 0 h 17"/>
                <a:gd name="T16" fmla="*/ 845 w 846"/>
                <a:gd name="T17" fmla="*/ 8 h 17"/>
                <a:gd name="T18" fmla="*/ 845 w 846"/>
                <a:gd name="T19" fmla="*/ 8 h 17"/>
                <a:gd name="T20" fmla="*/ 837 w 846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17">
                  <a:moveTo>
                    <a:pt x="837" y="16"/>
                  </a:moveTo>
                  <a:lnTo>
                    <a:pt x="8" y="16"/>
                  </a:ln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lnTo>
                    <a:pt x="837" y="0"/>
                  </a:lnTo>
                  <a:lnTo>
                    <a:pt x="837" y="0"/>
                  </a:lnTo>
                  <a:cubicBezTo>
                    <a:pt x="842" y="0"/>
                    <a:pt x="845" y="4"/>
                    <a:pt x="845" y="8"/>
                  </a:cubicBezTo>
                  <a:lnTo>
                    <a:pt x="845" y="8"/>
                  </a:lnTo>
                  <a:cubicBezTo>
                    <a:pt x="845" y="12"/>
                    <a:pt x="842" y="16"/>
                    <a:pt x="837" y="16"/>
                  </a:cubicBezTo>
                </a:path>
              </a:pathLst>
            </a:custGeom>
            <a:solidFill>
              <a:srgbClr val="293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7" name="Freeform 197">
              <a:extLst>
                <a:ext uri="{FF2B5EF4-FFF2-40B4-BE49-F238E27FC236}">
                  <a16:creationId xmlns:a16="http://schemas.microsoft.com/office/drawing/2014/main" id="{38044578-4D1D-0043-9CCC-0F40C4BF1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3764" y="10818489"/>
              <a:ext cx="87889" cy="87889"/>
            </a:xfrm>
            <a:custGeom>
              <a:avLst/>
              <a:gdLst>
                <a:gd name="T0" fmla="*/ 68 w 69"/>
                <a:gd name="T1" fmla="*/ 34 h 69"/>
                <a:gd name="T2" fmla="*/ 68 w 69"/>
                <a:gd name="T3" fmla="*/ 34 h 69"/>
                <a:gd name="T4" fmla="*/ 34 w 69"/>
                <a:gd name="T5" fmla="*/ 68 h 69"/>
                <a:gd name="T6" fmla="*/ 34 w 69"/>
                <a:gd name="T7" fmla="*/ 68 h 69"/>
                <a:gd name="T8" fmla="*/ 0 w 69"/>
                <a:gd name="T9" fmla="*/ 34 h 69"/>
                <a:gd name="T10" fmla="*/ 0 w 69"/>
                <a:gd name="T11" fmla="*/ 34 h 69"/>
                <a:gd name="T12" fmla="*/ 34 w 69"/>
                <a:gd name="T13" fmla="*/ 0 h 69"/>
                <a:gd name="T14" fmla="*/ 34 w 69"/>
                <a:gd name="T15" fmla="*/ 0 h 69"/>
                <a:gd name="T16" fmla="*/ 68 w 69"/>
                <a:gd name="T1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8" y="34"/>
                  </a:moveTo>
                  <a:lnTo>
                    <a:pt x="68" y="34"/>
                  </a:lnTo>
                  <a:cubicBezTo>
                    <a:pt x="68" y="53"/>
                    <a:pt x="53" y="68"/>
                    <a:pt x="34" y="68"/>
                  </a:cubicBezTo>
                  <a:lnTo>
                    <a:pt x="34" y="68"/>
                  </a:lnTo>
                  <a:cubicBezTo>
                    <a:pt x="15" y="68"/>
                    <a:pt x="0" y="53"/>
                    <a:pt x="0" y="34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34" y="0"/>
                  </a:lnTo>
                  <a:cubicBezTo>
                    <a:pt x="53" y="0"/>
                    <a:pt x="68" y="15"/>
                    <a:pt x="68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8" name="Freeform 198">
              <a:extLst>
                <a:ext uri="{FF2B5EF4-FFF2-40B4-BE49-F238E27FC236}">
                  <a16:creationId xmlns:a16="http://schemas.microsoft.com/office/drawing/2014/main" id="{F8C53DAD-2444-DC48-A516-0DD30DAB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9536" y="9978052"/>
              <a:ext cx="1230443" cy="796494"/>
            </a:xfrm>
            <a:custGeom>
              <a:avLst/>
              <a:gdLst>
                <a:gd name="T0" fmla="*/ 985 w 986"/>
                <a:gd name="T1" fmla="*/ 639 h 640"/>
                <a:gd name="T2" fmla="*/ 0 w 986"/>
                <a:gd name="T3" fmla="*/ 639 h 640"/>
                <a:gd name="T4" fmla="*/ 985 w 986"/>
                <a:gd name="T5" fmla="*/ 0 h 640"/>
                <a:gd name="T6" fmla="*/ 985 w 986"/>
                <a:gd name="T7" fmla="*/ 63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6" h="640">
                  <a:moveTo>
                    <a:pt x="985" y="639"/>
                  </a:moveTo>
                  <a:lnTo>
                    <a:pt x="0" y="639"/>
                  </a:lnTo>
                  <a:lnTo>
                    <a:pt x="985" y="0"/>
                  </a:lnTo>
                  <a:lnTo>
                    <a:pt x="985" y="639"/>
                  </a:lnTo>
                </a:path>
              </a:pathLst>
            </a:custGeom>
            <a:solidFill>
              <a:srgbClr val="FCAE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9" name="Freeform 199">
              <a:extLst>
                <a:ext uri="{FF2B5EF4-FFF2-40B4-BE49-F238E27FC236}">
                  <a16:creationId xmlns:a16="http://schemas.microsoft.com/office/drawing/2014/main" id="{1F102E0E-115F-BA4E-96A2-1ABAA865B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9404" y="10170309"/>
              <a:ext cx="318598" cy="411977"/>
            </a:xfrm>
            <a:custGeom>
              <a:avLst/>
              <a:gdLst>
                <a:gd name="T0" fmla="*/ 0 w 255"/>
                <a:gd name="T1" fmla="*/ 331 h 332"/>
                <a:gd name="T2" fmla="*/ 0 w 255"/>
                <a:gd name="T3" fmla="*/ 0 h 332"/>
                <a:gd name="T4" fmla="*/ 254 w 255"/>
                <a:gd name="T5" fmla="*/ 161 h 332"/>
                <a:gd name="T6" fmla="*/ 0 w 255"/>
                <a:gd name="T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332">
                  <a:moveTo>
                    <a:pt x="0" y="331"/>
                  </a:moveTo>
                  <a:lnTo>
                    <a:pt x="0" y="0"/>
                  </a:lnTo>
                  <a:lnTo>
                    <a:pt x="254" y="161"/>
                  </a:lnTo>
                  <a:lnTo>
                    <a:pt x="0" y="331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110" name="Freeform 200">
            <a:extLst>
              <a:ext uri="{FF2B5EF4-FFF2-40B4-BE49-F238E27FC236}">
                <a16:creationId xmlns:a16="http://schemas.microsoft.com/office/drawing/2014/main" id="{29CB2B16-0876-9743-9A63-79301A27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17" y="1737535"/>
            <a:ext cx="1153540" cy="1153540"/>
          </a:xfrm>
          <a:custGeom>
            <a:avLst/>
            <a:gdLst>
              <a:gd name="T0" fmla="*/ 1850 w 1851"/>
              <a:gd name="T1" fmla="*/ 925 h 1851"/>
              <a:gd name="T2" fmla="*/ 1850 w 1851"/>
              <a:gd name="T3" fmla="*/ 925 h 1851"/>
              <a:gd name="T4" fmla="*/ 925 w 1851"/>
              <a:gd name="T5" fmla="*/ 1850 h 1851"/>
              <a:gd name="T6" fmla="*/ 925 w 1851"/>
              <a:gd name="T7" fmla="*/ 1850 h 1851"/>
              <a:gd name="T8" fmla="*/ 0 w 1851"/>
              <a:gd name="T9" fmla="*/ 925 h 1851"/>
              <a:gd name="T10" fmla="*/ 0 w 1851"/>
              <a:gd name="T11" fmla="*/ 925 h 1851"/>
              <a:gd name="T12" fmla="*/ 925 w 1851"/>
              <a:gd name="T13" fmla="*/ 0 h 1851"/>
              <a:gd name="T14" fmla="*/ 925 w 1851"/>
              <a:gd name="T15" fmla="*/ 0 h 1851"/>
              <a:gd name="T16" fmla="*/ 1850 w 1851"/>
              <a:gd name="T17" fmla="*/ 925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1" h="1851">
                <a:moveTo>
                  <a:pt x="1850" y="925"/>
                </a:moveTo>
                <a:lnTo>
                  <a:pt x="1850" y="925"/>
                </a:lnTo>
                <a:cubicBezTo>
                  <a:pt x="1850" y="1436"/>
                  <a:pt x="1436" y="1850"/>
                  <a:pt x="925" y="1850"/>
                </a:cubicBezTo>
                <a:lnTo>
                  <a:pt x="925" y="1850"/>
                </a:lnTo>
                <a:cubicBezTo>
                  <a:pt x="414" y="1850"/>
                  <a:pt x="0" y="1436"/>
                  <a:pt x="0" y="925"/>
                </a:cubicBezTo>
                <a:lnTo>
                  <a:pt x="0" y="925"/>
                </a:lnTo>
                <a:cubicBezTo>
                  <a:pt x="0" y="414"/>
                  <a:pt x="414" y="0"/>
                  <a:pt x="925" y="0"/>
                </a:cubicBezTo>
                <a:lnTo>
                  <a:pt x="925" y="0"/>
                </a:lnTo>
                <a:cubicBezTo>
                  <a:pt x="1436" y="0"/>
                  <a:pt x="1850" y="414"/>
                  <a:pt x="1850" y="925"/>
                </a:cubicBezTo>
              </a:path>
            </a:pathLst>
          </a:custGeom>
          <a:solidFill>
            <a:srgbClr val="FCAE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1" name="Freeform 248">
            <a:extLst>
              <a:ext uri="{FF2B5EF4-FFF2-40B4-BE49-F238E27FC236}">
                <a16:creationId xmlns:a16="http://schemas.microsoft.com/office/drawing/2014/main" id="{0D54EEA6-7CAC-294C-BCE3-95FF3AEA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17" y="4200775"/>
            <a:ext cx="1153540" cy="1153540"/>
          </a:xfrm>
          <a:custGeom>
            <a:avLst/>
            <a:gdLst>
              <a:gd name="T0" fmla="*/ 1850 w 1851"/>
              <a:gd name="T1" fmla="*/ 926 h 1852"/>
              <a:gd name="T2" fmla="*/ 1850 w 1851"/>
              <a:gd name="T3" fmla="*/ 926 h 1852"/>
              <a:gd name="T4" fmla="*/ 925 w 1851"/>
              <a:gd name="T5" fmla="*/ 1851 h 1852"/>
              <a:gd name="T6" fmla="*/ 925 w 1851"/>
              <a:gd name="T7" fmla="*/ 1851 h 1852"/>
              <a:gd name="T8" fmla="*/ 0 w 1851"/>
              <a:gd name="T9" fmla="*/ 926 h 1852"/>
              <a:gd name="T10" fmla="*/ 0 w 1851"/>
              <a:gd name="T11" fmla="*/ 926 h 1852"/>
              <a:gd name="T12" fmla="*/ 925 w 1851"/>
              <a:gd name="T13" fmla="*/ 0 h 1852"/>
              <a:gd name="T14" fmla="*/ 925 w 1851"/>
              <a:gd name="T15" fmla="*/ 0 h 1852"/>
              <a:gd name="T16" fmla="*/ 1850 w 1851"/>
              <a:gd name="T17" fmla="*/ 926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1" h="1852">
                <a:moveTo>
                  <a:pt x="1850" y="926"/>
                </a:moveTo>
                <a:lnTo>
                  <a:pt x="1850" y="926"/>
                </a:lnTo>
                <a:cubicBezTo>
                  <a:pt x="1850" y="1437"/>
                  <a:pt x="1436" y="1851"/>
                  <a:pt x="925" y="1851"/>
                </a:cubicBezTo>
                <a:lnTo>
                  <a:pt x="925" y="1851"/>
                </a:lnTo>
                <a:cubicBezTo>
                  <a:pt x="414" y="1851"/>
                  <a:pt x="0" y="1437"/>
                  <a:pt x="0" y="926"/>
                </a:cubicBezTo>
                <a:lnTo>
                  <a:pt x="0" y="926"/>
                </a:lnTo>
                <a:cubicBezTo>
                  <a:pt x="0" y="415"/>
                  <a:pt x="414" y="0"/>
                  <a:pt x="925" y="0"/>
                </a:cubicBezTo>
                <a:lnTo>
                  <a:pt x="925" y="0"/>
                </a:lnTo>
                <a:cubicBezTo>
                  <a:pt x="1436" y="0"/>
                  <a:pt x="1850" y="415"/>
                  <a:pt x="1850" y="926"/>
                </a:cubicBezTo>
              </a:path>
            </a:pathLst>
          </a:custGeom>
          <a:solidFill>
            <a:srgbClr val="6F8B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2" name="Freeform 296">
            <a:extLst>
              <a:ext uri="{FF2B5EF4-FFF2-40B4-BE49-F238E27FC236}">
                <a16:creationId xmlns:a16="http://schemas.microsoft.com/office/drawing/2014/main" id="{3234DF19-C957-1C4A-A44C-C61ADD34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587" y="1634892"/>
            <a:ext cx="1153540" cy="1153540"/>
          </a:xfrm>
          <a:custGeom>
            <a:avLst/>
            <a:gdLst>
              <a:gd name="T0" fmla="*/ 1851 w 1852"/>
              <a:gd name="T1" fmla="*/ 925 h 1851"/>
              <a:gd name="T2" fmla="*/ 1851 w 1852"/>
              <a:gd name="T3" fmla="*/ 925 h 1851"/>
              <a:gd name="T4" fmla="*/ 925 w 1852"/>
              <a:gd name="T5" fmla="*/ 1850 h 1851"/>
              <a:gd name="T6" fmla="*/ 925 w 1852"/>
              <a:gd name="T7" fmla="*/ 1850 h 1851"/>
              <a:gd name="T8" fmla="*/ 0 w 1852"/>
              <a:gd name="T9" fmla="*/ 925 h 1851"/>
              <a:gd name="T10" fmla="*/ 0 w 1852"/>
              <a:gd name="T11" fmla="*/ 925 h 1851"/>
              <a:gd name="T12" fmla="*/ 925 w 1852"/>
              <a:gd name="T13" fmla="*/ 0 h 1851"/>
              <a:gd name="T14" fmla="*/ 925 w 1852"/>
              <a:gd name="T15" fmla="*/ 0 h 1851"/>
              <a:gd name="T16" fmla="*/ 1851 w 1852"/>
              <a:gd name="T17" fmla="*/ 925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851">
                <a:moveTo>
                  <a:pt x="1851" y="925"/>
                </a:moveTo>
                <a:lnTo>
                  <a:pt x="1851" y="925"/>
                </a:lnTo>
                <a:cubicBezTo>
                  <a:pt x="1851" y="1436"/>
                  <a:pt x="1437" y="1850"/>
                  <a:pt x="925" y="1850"/>
                </a:cubicBezTo>
                <a:lnTo>
                  <a:pt x="925" y="1850"/>
                </a:lnTo>
                <a:cubicBezTo>
                  <a:pt x="415" y="1850"/>
                  <a:pt x="0" y="1436"/>
                  <a:pt x="0" y="925"/>
                </a:cubicBezTo>
                <a:lnTo>
                  <a:pt x="0" y="925"/>
                </a:lnTo>
                <a:cubicBezTo>
                  <a:pt x="0" y="414"/>
                  <a:pt x="415" y="0"/>
                  <a:pt x="925" y="0"/>
                </a:cubicBezTo>
                <a:lnTo>
                  <a:pt x="925" y="0"/>
                </a:lnTo>
                <a:cubicBezTo>
                  <a:pt x="1437" y="0"/>
                  <a:pt x="1851" y="414"/>
                  <a:pt x="1851" y="925"/>
                </a:cubicBezTo>
              </a:path>
            </a:pathLst>
          </a:custGeom>
          <a:solidFill>
            <a:srgbClr val="EAC1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3" name="Freeform 344">
            <a:extLst>
              <a:ext uri="{FF2B5EF4-FFF2-40B4-BE49-F238E27FC236}">
                <a16:creationId xmlns:a16="http://schemas.microsoft.com/office/drawing/2014/main" id="{FF994529-1864-8747-BBB8-6BE22C41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343" y="4085025"/>
            <a:ext cx="1153540" cy="1153540"/>
          </a:xfrm>
          <a:custGeom>
            <a:avLst/>
            <a:gdLst>
              <a:gd name="T0" fmla="*/ 1851 w 1852"/>
              <a:gd name="T1" fmla="*/ 926 h 1852"/>
              <a:gd name="T2" fmla="*/ 1851 w 1852"/>
              <a:gd name="T3" fmla="*/ 926 h 1852"/>
              <a:gd name="T4" fmla="*/ 925 w 1852"/>
              <a:gd name="T5" fmla="*/ 1851 h 1852"/>
              <a:gd name="T6" fmla="*/ 925 w 1852"/>
              <a:gd name="T7" fmla="*/ 1851 h 1852"/>
              <a:gd name="T8" fmla="*/ 0 w 1852"/>
              <a:gd name="T9" fmla="*/ 926 h 1852"/>
              <a:gd name="T10" fmla="*/ 0 w 1852"/>
              <a:gd name="T11" fmla="*/ 926 h 1852"/>
              <a:gd name="T12" fmla="*/ 925 w 1852"/>
              <a:gd name="T13" fmla="*/ 0 h 1852"/>
              <a:gd name="T14" fmla="*/ 925 w 1852"/>
              <a:gd name="T15" fmla="*/ 0 h 1852"/>
              <a:gd name="T16" fmla="*/ 1851 w 1852"/>
              <a:gd name="T17" fmla="*/ 926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852">
                <a:moveTo>
                  <a:pt x="1851" y="926"/>
                </a:moveTo>
                <a:lnTo>
                  <a:pt x="1851" y="926"/>
                </a:lnTo>
                <a:cubicBezTo>
                  <a:pt x="1851" y="1437"/>
                  <a:pt x="1437" y="1851"/>
                  <a:pt x="925" y="1851"/>
                </a:cubicBezTo>
                <a:lnTo>
                  <a:pt x="925" y="1851"/>
                </a:lnTo>
                <a:cubicBezTo>
                  <a:pt x="415" y="1851"/>
                  <a:pt x="0" y="1437"/>
                  <a:pt x="0" y="926"/>
                </a:cubicBezTo>
                <a:lnTo>
                  <a:pt x="0" y="926"/>
                </a:lnTo>
                <a:cubicBezTo>
                  <a:pt x="0" y="415"/>
                  <a:pt x="415" y="0"/>
                  <a:pt x="925" y="0"/>
                </a:cubicBezTo>
                <a:lnTo>
                  <a:pt x="925" y="0"/>
                </a:lnTo>
                <a:cubicBezTo>
                  <a:pt x="1437" y="0"/>
                  <a:pt x="1851" y="415"/>
                  <a:pt x="1851" y="926"/>
                </a:cubicBezTo>
              </a:path>
            </a:pathLst>
          </a:custGeom>
          <a:solidFill>
            <a:srgbClr val="ABB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B745CB86-E1D7-0F44-8E08-31AD201A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783" y="2061625"/>
            <a:ext cx="625585" cy="504739"/>
          </a:xfrm>
          <a:custGeom>
            <a:avLst/>
            <a:gdLst>
              <a:gd name="connsiteX0" fmla="*/ 155945 w 361590"/>
              <a:gd name="connsiteY0" fmla="*/ 210183 h 291741"/>
              <a:gd name="connsiteX1" fmla="*/ 155945 w 361590"/>
              <a:gd name="connsiteY1" fmla="*/ 220602 h 291741"/>
              <a:gd name="connsiteX2" fmla="*/ 164228 w 361590"/>
              <a:gd name="connsiteY2" fmla="*/ 228866 h 291741"/>
              <a:gd name="connsiteX3" fmla="*/ 171791 w 361590"/>
              <a:gd name="connsiteY3" fmla="*/ 228866 h 291741"/>
              <a:gd name="connsiteX4" fmla="*/ 176473 w 361590"/>
              <a:gd name="connsiteY4" fmla="*/ 210183 h 291741"/>
              <a:gd name="connsiteX5" fmla="*/ 129654 w 361590"/>
              <a:gd name="connsiteY5" fmla="*/ 210183 h 291741"/>
              <a:gd name="connsiteX6" fmla="*/ 129654 w 361590"/>
              <a:gd name="connsiteY6" fmla="*/ 220602 h 291741"/>
              <a:gd name="connsiteX7" fmla="*/ 111646 w 361590"/>
              <a:gd name="connsiteY7" fmla="*/ 238207 h 291741"/>
              <a:gd name="connsiteX8" fmla="*/ 98681 w 361590"/>
              <a:gd name="connsiteY8" fmla="*/ 238207 h 291741"/>
              <a:gd name="connsiteX9" fmla="*/ 90398 w 361590"/>
              <a:gd name="connsiteY9" fmla="*/ 246471 h 291741"/>
              <a:gd name="connsiteX10" fmla="*/ 98681 w 361590"/>
              <a:gd name="connsiteY10" fmla="*/ 254734 h 291741"/>
              <a:gd name="connsiteX11" fmla="*/ 171791 w 361590"/>
              <a:gd name="connsiteY11" fmla="*/ 254734 h 291741"/>
              <a:gd name="connsiteX12" fmla="*/ 171791 w 361590"/>
              <a:gd name="connsiteY12" fmla="*/ 238207 h 291741"/>
              <a:gd name="connsiteX13" fmla="*/ 164228 w 361590"/>
              <a:gd name="connsiteY13" fmla="*/ 238207 h 291741"/>
              <a:gd name="connsiteX14" fmla="*/ 146221 w 361590"/>
              <a:gd name="connsiteY14" fmla="*/ 220602 h 291741"/>
              <a:gd name="connsiteX15" fmla="*/ 146221 w 361590"/>
              <a:gd name="connsiteY15" fmla="*/ 210183 h 291741"/>
              <a:gd name="connsiteX16" fmla="*/ 243101 w 361590"/>
              <a:gd name="connsiteY16" fmla="*/ 191859 h 291741"/>
              <a:gd name="connsiteX17" fmla="*/ 266150 w 361590"/>
              <a:gd name="connsiteY17" fmla="*/ 262639 h 291741"/>
              <a:gd name="connsiteX18" fmla="*/ 266871 w 361590"/>
              <a:gd name="connsiteY18" fmla="*/ 262639 h 291741"/>
              <a:gd name="connsiteX19" fmla="*/ 290280 w 361590"/>
              <a:gd name="connsiteY19" fmla="*/ 191859 h 291741"/>
              <a:gd name="connsiteX20" fmla="*/ 220411 w 361590"/>
              <a:gd name="connsiteY20" fmla="*/ 191859 h 291741"/>
              <a:gd name="connsiteX21" fmla="*/ 181155 w 361590"/>
              <a:gd name="connsiteY21" fmla="*/ 231022 h 291741"/>
              <a:gd name="connsiteX22" fmla="*/ 181155 w 361590"/>
              <a:gd name="connsiteY22" fmla="*/ 270902 h 291741"/>
              <a:gd name="connsiteX23" fmla="*/ 192680 w 361590"/>
              <a:gd name="connsiteY23" fmla="*/ 282399 h 291741"/>
              <a:gd name="connsiteX24" fmla="*/ 340341 w 361590"/>
              <a:gd name="connsiteY24" fmla="*/ 282399 h 291741"/>
              <a:gd name="connsiteX25" fmla="*/ 352226 w 361590"/>
              <a:gd name="connsiteY25" fmla="*/ 270902 h 291741"/>
              <a:gd name="connsiteX26" fmla="*/ 352226 w 361590"/>
              <a:gd name="connsiteY26" fmla="*/ 231022 h 291741"/>
              <a:gd name="connsiteX27" fmla="*/ 312970 w 361590"/>
              <a:gd name="connsiteY27" fmla="*/ 191859 h 291741"/>
              <a:gd name="connsiteX28" fmla="*/ 300004 w 361590"/>
              <a:gd name="connsiteY28" fmla="*/ 191859 h 291741"/>
              <a:gd name="connsiteX29" fmla="*/ 275874 w 361590"/>
              <a:gd name="connsiteY29" fmla="*/ 265513 h 291741"/>
              <a:gd name="connsiteX30" fmla="*/ 266511 w 361590"/>
              <a:gd name="connsiteY30" fmla="*/ 272339 h 291741"/>
              <a:gd name="connsiteX31" fmla="*/ 257507 w 361590"/>
              <a:gd name="connsiteY31" fmla="*/ 265513 h 291741"/>
              <a:gd name="connsiteX32" fmla="*/ 233017 w 361590"/>
              <a:gd name="connsiteY32" fmla="*/ 191859 h 291741"/>
              <a:gd name="connsiteX33" fmla="*/ 116796 w 361590"/>
              <a:gd name="connsiteY33" fmla="*/ 135091 h 291741"/>
              <a:gd name="connsiteX34" fmla="*/ 101390 w 361590"/>
              <a:gd name="connsiteY34" fmla="*/ 150147 h 291741"/>
              <a:gd name="connsiteX35" fmla="*/ 101390 w 361590"/>
              <a:gd name="connsiteY35" fmla="*/ 167353 h 291741"/>
              <a:gd name="connsiteX36" fmla="*/ 105331 w 361590"/>
              <a:gd name="connsiteY36" fmla="*/ 171297 h 291741"/>
              <a:gd name="connsiteX37" fmla="*/ 170536 w 361590"/>
              <a:gd name="connsiteY37" fmla="*/ 171297 h 291741"/>
              <a:gd name="connsiteX38" fmla="*/ 174477 w 361590"/>
              <a:gd name="connsiteY38" fmla="*/ 167353 h 291741"/>
              <a:gd name="connsiteX39" fmla="*/ 174477 w 361590"/>
              <a:gd name="connsiteY39" fmla="*/ 150147 h 291741"/>
              <a:gd name="connsiteX40" fmla="*/ 159071 w 361590"/>
              <a:gd name="connsiteY40" fmla="*/ 135091 h 291741"/>
              <a:gd name="connsiteX41" fmla="*/ 116796 w 361590"/>
              <a:gd name="connsiteY41" fmla="*/ 125412 h 291741"/>
              <a:gd name="connsiteX42" fmla="*/ 159071 w 361590"/>
              <a:gd name="connsiteY42" fmla="*/ 125412 h 291741"/>
              <a:gd name="connsiteX43" fmla="*/ 183792 w 361590"/>
              <a:gd name="connsiteY43" fmla="*/ 150147 h 291741"/>
              <a:gd name="connsiteX44" fmla="*/ 183792 w 361590"/>
              <a:gd name="connsiteY44" fmla="*/ 167353 h 291741"/>
              <a:gd name="connsiteX45" fmla="*/ 170536 w 361590"/>
              <a:gd name="connsiteY45" fmla="*/ 180617 h 291741"/>
              <a:gd name="connsiteX46" fmla="*/ 105331 w 361590"/>
              <a:gd name="connsiteY46" fmla="*/ 180617 h 291741"/>
              <a:gd name="connsiteX47" fmla="*/ 92075 w 361590"/>
              <a:gd name="connsiteY47" fmla="*/ 167353 h 291741"/>
              <a:gd name="connsiteX48" fmla="*/ 92075 w 361590"/>
              <a:gd name="connsiteY48" fmla="*/ 150147 h 291741"/>
              <a:gd name="connsiteX49" fmla="*/ 116796 w 361590"/>
              <a:gd name="connsiteY49" fmla="*/ 125412 h 291741"/>
              <a:gd name="connsiteX50" fmla="*/ 270832 w 361590"/>
              <a:gd name="connsiteY50" fmla="*/ 92696 h 291741"/>
              <a:gd name="connsiteX51" fmla="*/ 221852 w 361590"/>
              <a:gd name="connsiteY51" fmla="*/ 117487 h 291741"/>
              <a:gd name="connsiteX52" fmla="*/ 219691 w 361590"/>
              <a:gd name="connsiteY52" fmla="*/ 118206 h 291741"/>
              <a:gd name="connsiteX53" fmla="*/ 267951 w 361590"/>
              <a:gd name="connsiteY53" fmla="*/ 159523 h 291741"/>
              <a:gd name="connsiteX54" fmla="*/ 316211 w 361590"/>
              <a:gd name="connsiteY54" fmla="*/ 115331 h 291741"/>
              <a:gd name="connsiteX55" fmla="*/ 271913 w 361590"/>
              <a:gd name="connsiteY55" fmla="*/ 93415 h 291741"/>
              <a:gd name="connsiteX56" fmla="*/ 294962 w 361590"/>
              <a:gd name="connsiteY56" fmla="*/ 70420 h 291741"/>
              <a:gd name="connsiteX57" fmla="*/ 278395 w 361590"/>
              <a:gd name="connsiteY57" fmla="*/ 86588 h 291741"/>
              <a:gd name="connsiteX58" fmla="*/ 278395 w 361590"/>
              <a:gd name="connsiteY58" fmla="*/ 86948 h 291741"/>
              <a:gd name="connsiteX59" fmla="*/ 316211 w 361590"/>
              <a:gd name="connsiteY59" fmla="*/ 105631 h 291741"/>
              <a:gd name="connsiteX60" fmla="*/ 294962 w 361590"/>
              <a:gd name="connsiteY60" fmla="*/ 70420 h 291741"/>
              <a:gd name="connsiteX61" fmla="*/ 137138 w 361590"/>
              <a:gd name="connsiteY61" fmla="*/ 69694 h 291741"/>
              <a:gd name="connsiteX62" fmla="*/ 117319 w 361590"/>
              <a:gd name="connsiteY62" fmla="*/ 89514 h 291741"/>
              <a:gd name="connsiteX63" fmla="*/ 137138 w 361590"/>
              <a:gd name="connsiteY63" fmla="*/ 109333 h 291741"/>
              <a:gd name="connsiteX64" fmla="*/ 156958 w 361590"/>
              <a:gd name="connsiteY64" fmla="*/ 89514 h 291741"/>
              <a:gd name="connsiteX65" fmla="*/ 137138 w 361590"/>
              <a:gd name="connsiteY65" fmla="*/ 69694 h 291741"/>
              <a:gd name="connsiteX66" fmla="*/ 267951 w 361590"/>
              <a:gd name="connsiteY66" fmla="*/ 62157 h 291741"/>
              <a:gd name="connsiteX67" fmla="*/ 219331 w 361590"/>
              <a:gd name="connsiteY67" fmla="*/ 108146 h 291741"/>
              <a:gd name="connsiteX68" fmla="*/ 286319 w 361590"/>
              <a:gd name="connsiteY68" fmla="*/ 66109 h 291741"/>
              <a:gd name="connsiteX69" fmla="*/ 267951 w 361590"/>
              <a:gd name="connsiteY69" fmla="*/ 62157 h 291741"/>
              <a:gd name="connsiteX70" fmla="*/ 137138 w 361590"/>
              <a:gd name="connsiteY70" fmla="*/ 60325 h 291741"/>
              <a:gd name="connsiteX71" fmla="*/ 166327 w 361590"/>
              <a:gd name="connsiteY71" fmla="*/ 89514 h 291741"/>
              <a:gd name="connsiteX72" fmla="*/ 137138 w 361590"/>
              <a:gd name="connsiteY72" fmla="*/ 118702 h 291741"/>
              <a:gd name="connsiteX73" fmla="*/ 107950 w 361590"/>
              <a:gd name="connsiteY73" fmla="*/ 89514 h 291741"/>
              <a:gd name="connsiteX74" fmla="*/ 137138 w 361590"/>
              <a:gd name="connsiteY74" fmla="*/ 60325 h 291741"/>
              <a:gd name="connsiteX75" fmla="*/ 65881 w 361590"/>
              <a:gd name="connsiteY75" fmla="*/ 14287 h 291741"/>
              <a:gd name="connsiteX76" fmla="*/ 71067 w 361590"/>
              <a:gd name="connsiteY76" fmla="*/ 19844 h 291741"/>
              <a:gd name="connsiteX77" fmla="*/ 65881 w 361590"/>
              <a:gd name="connsiteY77" fmla="*/ 25030 h 291741"/>
              <a:gd name="connsiteX78" fmla="*/ 60325 w 361590"/>
              <a:gd name="connsiteY78" fmla="*/ 19844 h 291741"/>
              <a:gd name="connsiteX79" fmla="*/ 65881 w 361590"/>
              <a:gd name="connsiteY79" fmla="*/ 14287 h 291741"/>
              <a:gd name="connsiteX80" fmla="*/ 44873 w 361590"/>
              <a:gd name="connsiteY80" fmla="*/ 14287 h 291741"/>
              <a:gd name="connsiteX81" fmla="*/ 50430 w 361590"/>
              <a:gd name="connsiteY81" fmla="*/ 19844 h 291741"/>
              <a:gd name="connsiteX82" fmla="*/ 44873 w 361590"/>
              <a:gd name="connsiteY82" fmla="*/ 25030 h 291741"/>
              <a:gd name="connsiteX83" fmla="*/ 39687 w 361590"/>
              <a:gd name="connsiteY83" fmla="*/ 19844 h 291741"/>
              <a:gd name="connsiteX84" fmla="*/ 44873 w 361590"/>
              <a:gd name="connsiteY84" fmla="*/ 14287 h 291741"/>
              <a:gd name="connsiteX85" fmla="*/ 24236 w 361590"/>
              <a:gd name="connsiteY85" fmla="*/ 14287 h 291741"/>
              <a:gd name="connsiteX86" fmla="*/ 29792 w 361590"/>
              <a:gd name="connsiteY86" fmla="*/ 19844 h 291741"/>
              <a:gd name="connsiteX87" fmla="*/ 24236 w 361590"/>
              <a:gd name="connsiteY87" fmla="*/ 25030 h 291741"/>
              <a:gd name="connsiteX88" fmla="*/ 19050 w 361590"/>
              <a:gd name="connsiteY88" fmla="*/ 19844 h 291741"/>
              <a:gd name="connsiteX89" fmla="*/ 24236 w 361590"/>
              <a:gd name="connsiteY89" fmla="*/ 14287 h 291741"/>
              <a:gd name="connsiteX90" fmla="*/ 16927 w 361590"/>
              <a:gd name="connsiteY90" fmla="*/ 9341 h 291741"/>
              <a:gd name="connsiteX91" fmla="*/ 9364 w 361590"/>
              <a:gd name="connsiteY91" fmla="*/ 17246 h 291741"/>
              <a:gd name="connsiteX92" fmla="*/ 9364 w 361590"/>
              <a:gd name="connsiteY92" fmla="*/ 31977 h 291741"/>
              <a:gd name="connsiteX93" fmla="*/ 266511 w 361590"/>
              <a:gd name="connsiteY93" fmla="*/ 31977 h 291741"/>
              <a:gd name="connsiteX94" fmla="*/ 266511 w 361590"/>
              <a:gd name="connsiteY94" fmla="*/ 17246 h 291741"/>
              <a:gd name="connsiteX95" fmla="*/ 259308 w 361590"/>
              <a:gd name="connsiteY95" fmla="*/ 9341 h 291741"/>
              <a:gd name="connsiteX96" fmla="*/ 16927 w 361590"/>
              <a:gd name="connsiteY96" fmla="*/ 0 h 291741"/>
              <a:gd name="connsiteX97" fmla="*/ 259308 w 361590"/>
              <a:gd name="connsiteY97" fmla="*/ 0 h 291741"/>
              <a:gd name="connsiteX98" fmla="*/ 276235 w 361590"/>
              <a:gd name="connsiteY98" fmla="*/ 17246 h 291741"/>
              <a:gd name="connsiteX99" fmla="*/ 276235 w 361590"/>
              <a:gd name="connsiteY99" fmla="*/ 53534 h 291741"/>
              <a:gd name="connsiteX100" fmla="*/ 296043 w 361590"/>
              <a:gd name="connsiteY100" fmla="*/ 60360 h 291741"/>
              <a:gd name="connsiteX101" fmla="*/ 296763 w 361590"/>
              <a:gd name="connsiteY101" fmla="*/ 60360 h 291741"/>
              <a:gd name="connsiteX102" fmla="*/ 325935 w 361590"/>
              <a:gd name="connsiteY102" fmla="*/ 111020 h 291741"/>
              <a:gd name="connsiteX103" fmla="*/ 325935 w 361590"/>
              <a:gd name="connsiteY103" fmla="*/ 111379 h 291741"/>
              <a:gd name="connsiteX104" fmla="*/ 267951 w 361590"/>
              <a:gd name="connsiteY104" fmla="*/ 168865 h 291741"/>
              <a:gd name="connsiteX105" fmla="*/ 209967 w 361590"/>
              <a:gd name="connsiteY105" fmla="*/ 111020 h 291741"/>
              <a:gd name="connsiteX106" fmla="*/ 266511 w 361590"/>
              <a:gd name="connsiteY106" fmla="*/ 52815 h 291741"/>
              <a:gd name="connsiteX107" fmla="*/ 266511 w 361590"/>
              <a:gd name="connsiteY107" fmla="*/ 41318 h 291741"/>
              <a:gd name="connsiteX108" fmla="*/ 9364 w 361590"/>
              <a:gd name="connsiteY108" fmla="*/ 41318 h 291741"/>
              <a:gd name="connsiteX109" fmla="*/ 9364 w 361590"/>
              <a:gd name="connsiteY109" fmla="*/ 192937 h 291741"/>
              <a:gd name="connsiteX110" fmla="*/ 16927 w 361590"/>
              <a:gd name="connsiteY110" fmla="*/ 200841 h 291741"/>
              <a:gd name="connsiteX111" fmla="*/ 182596 w 361590"/>
              <a:gd name="connsiteY111" fmla="*/ 200841 h 291741"/>
              <a:gd name="connsiteX112" fmla="*/ 220411 w 361590"/>
              <a:gd name="connsiteY112" fmla="*/ 182518 h 291741"/>
              <a:gd name="connsiteX113" fmla="*/ 312970 w 361590"/>
              <a:gd name="connsiteY113" fmla="*/ 182518 h 291741"/>
              <a:gd name="connsiteX114" fmla="*/ 361590 w 361590"/>
              <a:gd name="connsiteY114" fmla="*/ 231022 h 291741"/>
              <a:gd name="connsiteX115" fmla="*/ 361590 w 361590"/>
              <a:gd name="connsiteY115" fmla="*/ 270902 h 291741"/>
              <a:gd name="connsiteX116" fmla="*/ 340341 w 361590"/>
              <a:gd name="connsiteY116" fmla="*/ 291741 h 291741"/>
              <a:gd name="connsiteX117" fmla="*/ 192680 w 361590"/>
              <a:gd name="connsiteY117" fmla="*/ 291741 h 291741"/>
              <a:gd name="connsiteX118" fmla="*/ 171791 w 361590"/>
              <a:gd name="connsiteY118" fmla="*/ 270902 h 291741"/>
              <a:gd name="connsiteX119" fmla="*/ 171791 w 361590"/>
              <a:gd name="connsiteY119" fmla="*/ 264435 h 291741"/>
              <a:gd name="connsiteX120" fmla="*/ 98681 w 361590"/>
              <a:gd name="connsiteY120" fmla="*/ 264435 h 291741"/>
              <a:gd name="connsiteX121" fmla="*/ 80673 w 361590"/>
              <a:gd name="connsiteY121" fmla="*/ 246471 h 291741"/>
              <a:gd name="connsiteX122" fmla="*/ 98681 w 361590"/>
              <a:gd name="connsiteY122" fmla="*/ 228866 h 291741"/>
              <a:gd name="connsiteX123" fmla="*/ 111646 w 361590"/>
              <a:gd name="connsiteY123" fmla="*/ 228866 h 291741"/>
              <a:gd name="connsiteX124" fmla="*/ 120290 w 361590"/>
              <a:gd name="connsiteY124" fmla="*/ 220602 h 291741"/>
              <a:gd name="connsiteX125" fmla="*/ 120290 w 361590"/>
              <a:gd name="connsiteY125" fmla="*/ 210183 h 291741"/>
              <a:gd name="connsiteX126" fmla="*/ 16927 w 361590"/>
              <a:gd name="connsiteY126" fmla="*/ 210183 h 291741"/>
              <a:gd name="connsiteX127" fmla="*/ 0 w 361590"/>
              <a:gd name="connsiteY127" fmla="*/ 192937 h 291741"/>
              <a:gd name="connsiteX128" fmla="*/ 0 w 361590"/>
              <a:gd name="connsiteY128" fmla="*/ 17246 h 291741"/>
              <a:gd name="connsiteX129" fmla="*/ 16927 w 361590"/>
              <a:gd name="connsiteY129" fmla="*/ 0 h 29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61590" h="291741">
                <a:moveTo>
                  <a:pt x="155945" y="210183"/>
                </a:moveTo>
                <a:lnTo>
                  <a:pt x="155945" y="220602"/>
                </a:lnTo>
                <a:cubicBezTo>
                  <a:pt x="155945" y="224914"/>
                  <a:pt x="159546" y="228866"/>
                  <a:pt x="164228" y="228866"/>
                </a:cubicBezTo>
                <a:lnTo>
                  <a:pt x="171791" y="228866"/>
                </a:lnTo>
                <a:cubicBezTo>
                  <a:pt x="172151" y="222039"/>
                  <a:pt x="173952" y="215931"/>
                  <a:pt x="176473" y="210183"/>
                </a:cubicBezTo>
                <a:close/>
                <a:moveTo>
                  <a:pt x="129654" y="210183"/>
                </a:moveTo>
                <a:lnTo>
                  <a:pt x="129654" y="220602"/>
                </a:lnTo>
                <a:cubicBezTo>
                  <a:pt x="129654" y="230303"/>
                  <a:pt x="121370" y="238207"/>
                  <a:pt x="111646" y="238207"/>
                </a:cubicBezTo>
                <a:lnTo>
                  <a:pt x="98681" y="238207"/>
                </a:lnTo>
                <a:cubicBezTo>
                  <a:pt x="93999" y="238207"/>
                  <a:pt x="90398" y="241800"/>
                  <a:pt x="90398" y="246471"/>
                </a:cubicBezTo>
                <a:cubicBezTo>
                  <a:pt x="90398" y="251142"/>
                  <a:pt x="93999" y="254734"/>
                  <a:pt x="98681" y="254734"/>
                </a:cubicBezTo>
                <a:lnTo>
                  <a:pt x="171791" y="254734"/>
                </a:lnTo>
                <a:lnTo>
                  <a:pt x="171791" y="238207"/>
                </a:lnTo>
                <a:lnTo>
                  <a:pt x="164228" y="238207"/>
                </a:lnTo>
                <a:cubicBezTo>
                  <a:pt x="154504" y="238207"/>
                  <a:pt x="146221" y="230303"/>
                  <a:pt x="146221" y="220602"/>
                </a:cubicBezTo>
                <a:lnTo>
                  <a:pt x="146221" y="210183"/>
                </a:lnTo>
                <a:close/>
                <a:moveTo>
                  <a:pt x="243101" y="191859"/>
                </a:moveTo>
                <a:lnTo>
                  <a:pt x="266150" y="262639"/>
                </a:lnTo>
                <a:cubicBezTo>
                  <a:pt x="266511" y="262998"/>
                  <a:pt x="266871" y="262998"/>
                  <a:pt x="266871" y="262639"/>
                </a:cubicBezTo>
                <a:lnTo>
                  <a:pt x="290280" y="191859"/>
                </a:lnTo>
                <a:close/>
                <a:moveTo>
                  <a:pt x="220411" y="191859"/>
                </a:moveTo>
                <a:cubicBezTo>
                  <a:pt x="198802" y="191859"/>
                  <a:pt x="181155" y="209464"/>
                  <a:pt x="181155" y="231022"/>
                </a:cubicBezTo>
                <a:lnTo>
                  <a:pt x="181155" y="270902"/>
                </a:lnTo>
                <a:cubicBezTo>
                  <a:pt x="181155" y="277010"/>
                  <a:pt x="186557" y="282399"/>
                  <a:pt x="192680" y="282399"/>
                </a:cubicBezTo>
                <a:lnTo>
                  <a:pt x="340341" y="282399"/>
                </a:lnTo>
                <a:cubicBezTo>
                  <a:pt x="346824" y="282399"/>
                  <a:pt x="352226" y="277010"/>
                  <a:pt x="352226" y="270902"/>
                </a:cubicBezTo>
                <a:lnTo>
                  <a:pt x="352226" y="231022"/>
                </a:lnTo>
                <a:cubicBezTo>
                  <a:pt x="352226" y="209464"/>
                  <a:pt x="334579" y="191859"/>
                  <a:pt x="312970" y="191859"/>
                </a:cubicBezTo>
                <a:lnTo>
                  <a:pt x="300004" y="191859"/>
                </a:lnTo>
                <a:lnTo>
                  <a:pt x="275874" y="265513"/>
                </a:lnTo>
                <a:cubicBezTo>
                  <a:pt x="274794" y="269465"/>
                  <a:pt x="270832" y="272339"/>
                  <a:pt x="266511" y="272339"/>
                </a:cubicBezTo>
                <a:cubicBezTo>
                  <a:pt x="262189" y="272339"/>
                  <a:pt x="258587" y="269465"/>
                  <a:pt x="257507" y="265513"/>
                </a:cubicBezTo>
                <a:lnTo>
                  <a:pt x="233017" y="191859"/>
                </a:lnTo>
                <a:close/>
                <a:moveTo>
                  <a:pt x="116796" y="135091"/>
                </a:moveTo>
                <a:cubicBezTo>
                  <a:pt x="108555" y="135091"/>
                  <a:pt x="101390" y="141902"/>
                  <a:pt x="101390" y="150147"/>
                </a:cubicBezTo>
                <a:lnTo>
                  <a:pt x="101390" y="167353"/>
                </a:lnTo>
                <a:cubicBezTo>
                  <a:pt x="101390" y="169504"/>
                  <a:pt x="103181" y="171297"/>
                  <a:pt x="105331" y="171297"/>
                </a:cubicBezTo>
                <a:lnTo>
                  <a:pt x="170536" y="171297"/>
                </a:lnTo>
                <a:cubicBezTo>
                  <a:pt x="172685" y="171297"/>
                  <a:pt x="174477" y="169504"/>
                  <a:pt x="174477" y="167353"/>
                </a:cubicBezTo>
                <a:lnTo>
                  <a:pt x="174477" y="150147"/>
                </a:lnTo>
                <a:cubicBezTo>
                  <a:pt x="174477" y="141902"/>
                  <a:pt x="167670" y="135091"/>
                  <a:pt x="159071" y="135091"/>
                </a:cubicBezTo>
                <a:close/>
                <a:moveTo>
                  <a:pt x="116796" y="125412"/>
                </a:moveTo>
                <a:lnTo>
                  <a:pt x="159071" y="125412"/>
                </a:lnTo>
                <a:cubicBezTo>
                  <a:pt x="172685" y="125412"/>
                  <a:pt x="183792" y="136525"/>
                  <a:pt x="183792" y="150147"/>
                </a:cubicBezTo>
                <a:lnTo>
                  <a:pt x="183792" y="167353"/>
                </a:lnTo>
                <a:cubicBezTo>
                  <a:pt x="183792" y="174523"/>
                  <a:pt x="177701" y="180617"/>
                  <a:pt x="170536" y="180617"/>
                </a:cubicBezTo>
                <a:lnTo>
                  <a:pt x="105331" y="180617"/>
                </a:lnTo>
                <a:cubicBezTo>
                  <a:pt x="97807" y="180617"/>
                  <a:pt x="92075" y="174523"/>
                  <a:pt x="92075" y="167353"/>
                </a:cubicBezTo>
                <a:lnTo>
                  <a:pt x="92075" y="150147"/>
                </a:lnTo>
                <a:cubicBezTo>
                  <a:pt x="92075" y="136525"/>
                  <a:pt x="103181" y="125412"/>
                  <a:pt x="116796" y="125412"/>
                </a:cubicBezTo>
                <a:close/>
                <a:moveTo>
                  <a:pt x="270832" y="92696"/>
                </a:moveTo>
                <a:cubicBezTo>
                  <a:pt x="256426" y="103475"/>
                  <a:pt x="239859" y="112098"/>
                  <a:pt x="221852" y="117487"/>
                </a:cubicBezTo>
                <a:lnTo>
                  <a:pt x="219691" y="118206"/>
                </a:lnTo>
                <a:cubicBezTo>
                  <a:pt x="223293" y="141559"/>
                  <a:pt x="243461" y="159523"/>
                  <a:pt x="267951" y="159523"/>
                </a:cubicBezTo>
                <a:cubicBezTo>
                  <a:pt x="293162" y="159523"/>
                  <a:pt x="314050" y="140122"/>
                  <a:pt x="316211" y="115331"/>
                </a:cubicBezTo>
                <a:cubicBezTo>
                  <a:pt x="299284" y="113535"/>
                  <a:pt x="283438" y="105631"/>
                  <a:pt x="271913" y="93415"/>
                </a:cubicBezTo>
                <a:close/>
                <a:moveTo>
                  <a:pt x="294962" y="70420"/>
                </a:moveTo>
                <a:cubicBezTo>
                  <a:pt x="289920" y="76169"/>
                  <a:pt x="284158" y="81918"/>
                  <a:pt x="278395" y="86588"/>
                </a:cubicBezTo>
                <a:lnTo>
                  <a:pt x="278395" y="86948"/>
                </a:lnTo>
                <a:cubicBezTo>
                  <a:pt x="288840" y="97367"/>
                  <a:pt x="301805" y="103834"/>
                  <a:pt x="316211" y="105631"/>
                </a:cubicBezTo>
                <a:cubicBezTo>
                  <a:pt x="314771" y="90900"/>
                  <a:pt x="306487" y="78325"/>
                  <a:pt x="294962" y="70420"/>
                </a:cubicBezTo>
                <a:close/>
                <a:moveTo>
                  <a:pt x="137138" y="69694"/>
                </a:moveTo>
                <a:cubicBezTo>
                  <a:pt x="126328" y="69694"/>
                  <a:pt x="117319" y="78703"/>
                  <a:pt x="117319" y="89514"/>
                </a:cubicBezTo>
                <a:cubicBezTo>
                  <a:pt x="117319" y="100324"/>
                  <a:pt x="126328" y="109333"/>
                  <a:pt x="137138" y="109333"/>
                </a:cubicBezTo>
                <a:cubicBezTo>
                  <a:pt x="147949" y="109333"/>
                  <a:pt x="156958" y="100324"/>
                  <a:pt x="156958" y="89514"/>
                </a:cubicBezTo>
                <a:cubicBezTo>
                  <a:pt x="156958" y="78703"/>
                  <a:pt x="147949" y="69694"/>
                  <a:pt x="137138" y="69694"/>
                </a:cubicBezTo>
                <a:close/>
                <a:moveTo>
                  <a:pt x="267951" y="62157"/>
                </a:moveTo>
                <a:cubicBezTo>
                  <a:pt x="241660" y="62157"/>
                  <a:pt x="220772" y="82995"/>
                  <a:pt x="219331" y="108146"/>
                </a:cubicBezTo>
                <a:cubicBezTo>
                  <a:pt x="245262" y="100600"/>
                  <a:pt x="268311" y="85870"/>
                  <a:pt x="286319" y="66109"/>
                </a:cubicBezTo>
                <a:cubicBezTo>
                  <a:pt x="280556" y="63594"/>
                  <a:pt x="274434" y="62157"/>
                  <a:pt x="267951" y="62157"/>
                </a:cubicBezTo>
                <a:close/>
                <a:moveTo>
                  <a:pt x="137138" y="60325"/>
                </a:moveTo>
                <a:cubicBezTo>
                  <a:pt x="153354" y="60325"/>
                  <a:pt x="166327" y="73298"/>
                  <a:pt x="166327" y="89514"/>
                </a:cubicBezTo>
                <a:cubicBezTo>
                  <a:pt x="166327" y="105729"/>
                  <a:pt x="153354" y="118702"/>
                  <a:pt x="137138" y="118702"/>
                </a:cubicBezTo>
                <a:cubicBezTo>
                  <a:pt x="120923" y="118702"/>
                  <a:pt x="107950" y="105729"/>
                  <a:pt x="107950" y="89514"/>
                </a:cubicBezTo>
                <a:cubicBezTo>
                  <a:pt x="107950" y="73298"/>
                  <a:pt x="120923" y="60325"/>
                  <a:pt x="137138" y="60325"/>
                </a:cubicBezTo>
                <a:close/>
                <a:moveTo>
                  <a:pt x="65881" y="14287"/>
                </a:moveTo>
                <a:cubicBezTo>
                  <a:pt x="68474" y="14287"/>
                  <a:pt x="71067" y="16880"/>
                  <a:pt x="71067" y="19844"/>
                </a:cubicBezTo>
                <a:cubicBezTo>
                  <a:pt x="71067" y="22437"/>
                  <a:pt x="68474" y="25030"/>
                  <a:pt x="65881" y="25030"/>
                </a:cubicBezTo>
                <a:cubicBezTo>
                  <a:pt x="62918" y="25030"/>
                  <a:pt x="60325" y="22437"/>
                  <a:pt x="60325" y="19844"/>
                </a:cubicBezTo>
                <a:cubicBezTo>
                  <a:pt x="60325" y="16880"/>
                  <a:pt x="62918" y="14287"/>
                  <a:pt x="65881" y="14287"/>
                </a:cubicBezTo>
                <a:close/>
                <a:moveTo>
                  <a:pt x="44873" y="14287"/>
                </a:moveTo>
                <a:cubicBezTo>
                  <a:pt x="47837" y="14287"/>
                  <a:pt x="50430" y="16880"/>
                  <a:pt x="50430" y="19844"/>
                </a:cubicBezTo>
                <a:cubicBezTo>
                  <a:pt x="50430" y="22437"/>
                  <a:pt x="47837" y="25030"/>
                  <a:pt x="44873" y="25030"/>
                </a:cubicBezTo>
                <a:cubicBezTo>
                  <a:pt x="42280" y="25030"/>
                  <a:pt x="39687" y="22437"/>
                  <a:pt x="39687" y="19844"/>
                </a:cubicBezTo>
                <a:cubicBezTo>
                  <a:pt x="39687" y="16880"/>
                  <a:pt x="42280" y="14287"/>
                  <a:pt x="44873" y="14287"/>
                </a:cubicBezTo>
                <a:close/>
                <a:moveTo>
                  <a:pt x="24236" y="14287"/>
                </a:moveTo>
                <a:cubicBezTo>
                  <a:pt x="27569" y="14287"/>
                  <a:pt x="29792" y="16880"/>
                  <a:pt x="29792" y="19844"/>
                </a:cubicBezTo>
                <a:cubicBezTo>
                  <a:pt x="29792" y="22437"/>
                  <a:pt x="27569" y="25030"/>
                  <a:pt x="24236" y="25030"/>
                </a:cubicBezTo>
                <a:cubicBezTo>
                  <a:pt x="21643" y="25030"/>
                  <a:pt x="19050" y="22437"/>
                  <a:pt x="19050" y="19844"/>
                </a:cubicBezTo>
                <a:cubicBezTo>
                  <a:pt x="19050" y="16880"/>
                  <a:pt x="21643" y="14287"/>
                  <a:pt x="24236" y="14287"/>
                </a:cubicBezTo>
                <a:close/>
                <a:moveTo>
                  <a:pt x="16927" y="9341"/>
                </a:moveTo>
                <a:cubicBezTo>
                  <a:pt x="12605" y="9341"/>
                  <a:pt x="9364" y="12934"/>
                  <a:pt x="9364" y="17246"/>
                </a:cubicBezTo>
                <a:lnTo>
                  <a:pt x="9364" y="31977"/>
                </a:lnTo>
                <a:lnTo>
                  <a:pt x="266511" y="31977"/>
                </a:lnTo>
                <a:lnTo>
                  <a:pt x="266511" y="17246"/>
                </a:lnTo>
                <a:cubicBezTo>
                  <a:pt x="266511" y="12934"/>
                  <a:pt x="263269" y="9341"/>
                  <a:pt x="259308" y="9341"/>
                </a:cubicBezTo>
                <a:close/>
                <a:moveTo>
                  <a:pt x="16927" y="0"/>
                </a:moveTo>
                <a:lnTo>
                  <a:pt x="259308" y="0"/>
                </a:lnTo>
                <a:cubicBezTo>
                  <a:pt x="268311" y="0"/>
                  <a:pt x="276235" y="7904"/>
                  <a:pt x="276235" y="17246"/>
                </a:cubicBezTo>
                <a:lnTo>
                  <a:pt x="276235" y="53534"/>
                </a:lnTo>
                <a:cubicBezTo>
                  <a:pt x="283077" y="54612"/>
                  <a:pt x="289920" y="56768"/>
                  <a:pt x="296043" y="60360"/>
                </a:cubicBezTo>
                <a:cubicBezTo>
                  <a:pt x="296043" y="60360"/>
                  <a:pt x="296403" y="60360"/>
                  <a:pt x="296763" y="60360"/>
                </a:cubicBezTo>
                <a:cubicBezTo>
                  <a:pt x="314050" y="70420"/>
                  <a:pt x="325935" y="89463"/>
                  <a:pt x="325935" y="111020"/>
                </a:cubicBezTo>
                <a:lnTo>
                  <a:pt x="325935" y="111379"/>
                </a:lnTo>
                <a:cubicBezTo>
                  <a:pt x="325935" y="142996"/>
                  <a:pt x="300004" y="168865"/>
                  <a:pt x="267951" y="168865"/>
                </a:cubicBezTo>
                <a:cubicBezTo>
                  <a:pt x="235898" y="168865"/>
                  <a:pt x="209967" y="142996"/>
                  <a:pt x="209967" y="111020"/>
                </a:cubicBezTo>
                <a:cubicBezTo>
                  <a:pt x="209967" y="79403"/>
                  <a:pt x="235178" y="53534"/>
                  <a:pt x="266511" y="52815"/>
                </a:cubicBezTo>
                <a:lnTo>
                  <a:pt x="266511" y="41318"/>
                </a:lnTo>
                <a:lnTo>
                  <a:pt x="9364" y="41318"/>
                </a:lnTo>
                <a:lnTo>
                  <a:pt x="9364" y="192937"/>
                </a:lnTo>
                <a:cubicBezTo>
                  <a:pt x="9364" y="197249"/>
                  <a:pt x="12605" y="200841"/>
                  <a:pt x="16927" y="200841"/>
                </a:cubicBezTo>
                <a:lnTo>
                  <a:pt x="182596" y="200841"/>
                </a:lnTo>
                <a:cubicBezTo>
                  <a:pt x="191239" y="189704"/>
                  <a:pt x="205285" y="182518"/>
                  <a:pt x="220411" y="182518"/>
                </a:cubicBezTo>
                <a:lnTo>
                  <a:pt x="312970" y="182518"/>
                </a:lnTo>
                <a:cubicBezTo>
                  <a:pt x="339621" y="182518"/>
                  <a:pt x="361590" y="204434"/>
                  <a:pt x="361590" y="231022"/>
                </a:cubicBezTo>
                <a:lnTo>
                  <a:pt x="361590" y="270902"/>
                </a:lnTo>
                <a:cubicBezTo>
                  <a:pt x="361590" y="282399"/>
                  <a:pt x="352226" y="291741"/>
                  <a:pt x="340341" y="291741"/>
                </a:cubicBezTo>
                <a:lnTo>
                  <a:pt x="192680" y="291741"/>
                </a:lnTo>
                <a:cubicBezTo>
                  <a:pt x="181155" y="291741"/>
                  <a:pt x="171791" y="282399"/>
                  <a:pt x="171791" y="270902"/>
                </a:cubicBezTo>
                <a:lnTo>
                  <a:pt x="171791" y="264435"/>
                </a:lnTo>
                <a:lnTo>
                  <a:pt x="98681" y="264435"/>
                </a:lnTo>
                <a:cubicBezTo>
                  <a:pt x="88957" y="264435"/>
                  <a:pt x="80673" y="256531"/>
                  <a:pt x="80673" y="246471"/>
                </a:cubicBezTo>
                <a:cubicBezTo>
                  <a:pt x="80673" y="236770"/>
                  <a:pt x="88957" y="228866"/>
                  <a:pt x="98681" y="228866"/>
                </a:cubicBezTo>
                <a:lnTo>
                  <a:pt x="111646" y="228866"/>
                </a:lnTo>
                <a:cubicBezTo>
                  <a:pt x="116328" y="228866"/>
                  <a:pt x="120290" y="224914"/>
                  <a:pt x="120290" y="220602"/>
                </a:cubicBezTo>
                <a:lnTo>
                  <a:pt x="120290" y="210183"/>
                </a:lnTo>
                <a:lnTo>
                  <a:pt x="16927" y="210183"/>
                </a:lnTo>
                <a:cubicBezTo>
                  <a:pt x="7563" y="210183"/>
                  <a:pt x="0" y="202279"/>
                  <a:pt x="0" y="192937"/>
                </a:cubicBezTo>
                <a:lnTo>
                  <a:pt x="0" y="17246"/>
                </a:lnTo>
                <a:cubicBezTo>
                  <a:pt x="0" y="7904"/>
                  <a:pt x="7563" y="0"/>
                  <a:pt x="169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93525B1-7EAA-9C48-A720-E6D66642A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007" y="4461693"/>
            <a:ext cx="589879" cy="625585"/>
          </a:xfrm>
          <a:custGeom>
            <a:avLst/>
            <a:gdLst>
              <a:gd name="connsiteX0" fmla="*/ 168530 w 340952"/>
              <a:gd name="connsiteY0" fmla="*/ 238001 h 361590"/>
              <a:gd name="connsiteX1" fmla="*/ 148068 w 340952"/>
              <a:gd name="connsiteY1" fmla="*/ 259333 h 361590"/>
              <a:gd name="connsiteX2" fmla="*/ 159556 w 340952"/>
              <a:gd name="connsiteY2" fmla="*/ 279219 h 361590"/>
              <a:gd name="connsiteX3" fmla="*/ 161710 w 340952"/>
              <a:gd name="connsiteY3" fmla="*/ 285366 h 361590"/>
              <a:gd name="connsiteX4" fmla="*/ 145555 w 340952"/>
              <a:gd name="connsiteY4" fmla="*/ 320438 h 361590"/>
              <a:gd name="connsiteX5" fmla="*/ 192223 w 340952"/>
              <a:gd name="connsiteY5" fmla="*/ 320438 h 361590"/>
              <a:gd name="connsiteX6" fmla="*/ 175710 w 340952"/>
              <a:gd name="connsiteY6" fmla="*/ 285005 h 361590"/>
              <a:gd name="connsiteX7" fmla="*/ 177864 w 340952"/>
              <a:gd name="connsiteY7" fmla="*/ 278858 h 361590"/>
              <a:gd name="connsiteX8" fmla="*/ 189352 w 340952"/>
              <a:gd name="connsiteY8" fmla="*/ 259333 h 361590"/>
              <a:gd name="connsiteX9" fmla="*/ 168530 w 340952"/>
              <a:gd name="connsiteY9" fmla="*/ 238001 h 361590"/>
              <a:gd name="connsiteX10" fmla="*/ 168530 w 340952"/>
              <a:gd name="connsiteY10" fmla="*/ 228600 h 361590"/>
              <a:gd name="connsiteX11" fmla="*/ 198685 w 340952"/>
              <a:gd name="connsiteY11" fmla="*/ 259333 h 361590"/>
              <a:gd name="connsiteX12" fmla="*/ 185762 w 340952"/>
              <a:gd name="connsiteY12" fmla="*/ 285005 h 361590"/>
              <a:gd name="connsiteX13" fmla="*/ 188275 w 340952"/>
              <a:gd name="connsiteY13" fmla="*/ 290066 h 361590"/>
              <a:gd name="connsiteX14" fmla="*/ 203711 w 340952"/>
              <a:gd name="connsiteY14" fmla="*/ 323330 h 361590"/>
              <a:gd name="connsiteX15" fmla="*/ 203352 w 340952"/>
              <a:gd name="connsiteY15" fmla="*/ 327669 h 361590"/>
              <a:gd name="connsiteX16" fmla="*/ 199403 w 340952"/>
              <a:gd name="connsiteY16" fmla="*/ 329839 h 361590"/>
              <a:gd name="connsiteX17" fmla="*/ 138017 w 340952"/>
              <a:gd name="connsiteY17" fmla="*/ 329839 h 361590"/>
              <a:gd name="connsiteX18" fmla="*/ 134068 w 340952"/>
              <a:gd name="connsiteY18" fmla="*/ 327669 h 361590"/>
              <a:gd name="connsiteX19" fmla="*/ 133709 w 340952"/>
              <a:gd name="connsiteY19" fmla="*/ 323330 h 361590"/>
              <a:gd name="connsiteX20" fmla="*/ 151658 w 340952"/>
              <a:gd name="connsiteY20" fmla="*/ 285005 h 361590"/>
              <a:gd name="connsiteX21" fmla="*/ 138376 w 340952"/>
              <a:gd name="connsiteY21" fmla="*/ 259333 h 361590"/>
              <a:gd name="connsiteX22" fmla="*/ 168530 w 340952"/>
              <a:gd name="connsiteY22" fmla="*/ 228600 h 361590"/>
              <a:gd name="connsiteX23" fmla="*/ 83344 w 340952"/>
              <a:gd name="connsiteY23" fmla="*/ 204002 h 361590"/>
              <a:gd name="connsiteX24" fmla="*/ 72159 w 340952"/>
              <a:gd name="connsiteY24" fmla="*/ 215155 h 361590"/>
              <a:gd name="connsiteX25" fmla="*/ 72159 w 340952"/>
              <a:gd name="connsiteY25" fmla="*/ 341082 h 361590"/>
              <a:gd name="connsiteX26" fmla="*/ 83344 w 340952"/>
              <a:gd name="connsiteY26" fmla="*/ 352236 h 361590"/>
              <a:gd name="connsiteX27" fmla="*/ 255443 w 340952"/>
              <a:gd name="connsiteY27" fmla="*/ 352236 h 361590"/>
              <a:gd name="connsiteX28" fmla="*/ 266628 w 340952"/>
              <a:gd name="connsiteY28" fmla="*/ 341082 h 361590"/>
              <a:gd name="connsiteX29" fmla="*/ 266628 w 340952"/>
              <a:gd name="connsiteY29" fmla="*/ 215155 h 361590"/>
              <a:gd name="connsiteX30" fmla="*/ 255443 w 340952"/>
              <a:gd name="connsiteY30" fmla="*/ 204002 h 361590"/>
              <a:gd name="connsiteX31" fmla="*/ 169574 w 340952"/>
              <a:gd name="connsiteY31" fmla="*/ 88509 h 361590"/>
              <a:gd name="connsiteX32" fmla="*/ 106796 w 340952"/>
              <a:gd name="connsiteY32" fmla="*/ 126647 h 361590"/>
              <a:gd name="connsiteX33" fmla="*/ 97776 w 340952"/>
              <a:gd name="connsiteY33" fmla="*/ 162266 h 361590"/>
              <a:gd name="connsiteX34" fmla="*/ 97776 w 340952"/>
              <a:gd name="connsiteY34" fmla="*/ 194647 h 361590"/>
              <a:gd name="connsiteX35" fmla="*/ 114733 w 340952"/>
              <a:gd name="connsiteY35" fmla="*/ 194647 h 361590"/>
              <a:gd name="connsiteX36" fmla="*/ 114733 w 340952"/>
              <a:gd name="connsiteY36" fmla="*/ 162266 h 361590"/>
              <a:gd name="connsiteX37" fmla="*/ 169574 w 340952"/>
              <a:gd name="connsiteY37" fmla="*/ 106139 h 361590"/>
              <a:gd name="connsiteX38" fmla="*/ 224054 w 340952"/>
              <a:gd name="connsiteY38" fmla="*/ 159028 h 361590"/>
              <a:gd name="connsiteX39" fmla="*/ 225497 w 340952"/>
              <a:gd name="connsiteY39" fmla="*/ 162986 h 361590"/>
              <a:gd name="connsiteX40" fmla="*/ 232713 w 340952"/>
              <a:gd name="connsiteY40" fmla="*/ 167663 h 361590"/>
              <a:gd name="connsiteX41" fmla="*/ 239929 w 340952"/>
              <a:gd name="connsiteY41" fmla="*/ 163705 h 361590"/>
              <a:gd name="connsiteX42" fmla="*/ 239929 w 340952"/>
              <a:gd name="connsiteY42" fmla="*/ 163345 h 361590"/>
              <a:gd name="connsiteX43" fmla="*/ 241372 w 340952"/>
              <a:gd name="connsiteY43" fmla="*/ 158668 h 361590"/>
              <a:gd name="connsiteX44" fmla="*/ 169574 w 340952"/>
              <a:gd name="connsiteY44" fmla="*/ 88509 h 361590"/>
              <a:gd name="connsiteX45" fmla="*/ 9381 w 340952"/>
              <a:gd name="connsiteY45" fmla="*/ 48932 h 361590"/>
              <a:gd name="connsiteX46" fmla="*/ 9381 w 340952"/>
              <a:gd name="connsiteY46" fmla="*/ 238542 h 361590"/>
              <a:gd name="connsiteX47" fmla="*/ 19844 w 340952"/>
              <a:gd name="connsiteY47" fmla="*/ 249695 h 361590"/>
              <a:gd name="connsiteX48" fmla="*/ 62778 w 340952"/>
              <a:gd name="connsiteY48" fmla="*/ 249695 h 361590"/>
              <a:gd name="connsiteX49" fmla="*/ 62778 w 340952"/>
              <a:gd name="connsiteY49" fmla="*/ 215155 h 361590"/>
              <a:gd name="connsiteX50" fmla="*/ 83344 w 340952"/>
              <a:gd name="connsiteY50" fmla="*/ 194647 h 361590"/>
              <a:gd name="connsiteX51" fmla="*/ 88395 w 340952"/>
              <a:gd name="connsiteY51" fmla="*/ 194647 h 361590"/>
              <a:gd name="connsiteX52" fmla="*/ 88395 w 340952"/>
              <a:gd name="connsiteY52" fmla="*/ 162266 h 361590"/>
              <a:gd name="connsiteX53" fmla="*/ 98497 w 340952"/>
              <a:gd name="connsiteY53" fmla="*/ 122329 h 361590"/>
              <a:gd name="connsiteX54" fmla="*/ 169574 w 340952"/>
              <a:gd name="connsiteY54" fmla="*/ 78795 h 361590"/>
              <a:gd name="connsiteX55" fmla="*/ 250753 w 340952"/>
              <a:gd name="connsiteY55" fmla="*/ 158308 h 361590"/>
              <a:gd name="connsiteX56" fmla="*/ 248228 w 340952"/>
              <a:gd name="connsiteY56" fmla="*/ 168383 h 361590"/>
              <a:gd name="connsiteX57" fmla="*/ 231992 w 340952"/>
              <a:gd name="connsiteY57" fmla="*/ 177018 h 361590"/>
              <a:gd name="connsiteX58" fmla="*/ 216838 w 340952"/>
              <a:gd name="connsiteY58" fmla="*/ 167303 h 361590"/>
              <a:gd name="connsiteX59" fmla="*/ 215034 w 340952"/>
              <a:gd name="connsiteY59" fmla="*/ 159388 h 361590"/>
              <a:gd name="connsiteX60" fmla="*/ 169574 w 340952"/>
              <a:gd name="connsiteY60" fmla="*/ 115493 h 361590"/>
              <a:gd name="connsiteX61" fmla="*/ 124114 w 340952"/>
              <a:gd name="connsiteY61" fmla="*/ 162266 h 361590"/>
              <a:gd name="connsiteX62" fmla="*/ 124114 w 340952"/>
              <a:gd name="connsiteY62" fmla="*/ 194647 h 361590"/>
              <a:gd name="connsiteX63" fmla="*/ 255443 w 340952"/>
              <a:gd name="connsiteY63" fmla="*/ 194647 h 361590"/>
              <a:gd name="connsiteX64" fmla="*/ 276370 w 340952"/>
              <a:gd name="connsiteY64" fmla="*/ 215155 h 361590"/>
              <a:gd name="connsiteX65" fmla="*/ 276370 w 340952"/>
              <a:gd name="connsiteY65" fmla="*/ 249695 h 361590"/>
              <a:gd name="connsiteX66" fmla="*/ 321109 w 340952"/>
              <a:gd name="connsiteY66" fmla="*/ 249695 h 361590"/>
              <a:gd name="connsiteX67" fmla="*/ 331572 w 340952"/>
              <a:gd name="connsiteY67" fmla="*/ 238542 h 361590"/>
              <a:gd name="connsiteX68" fmla="*/ 331572 w 340952"/>
              <a:gd name="connsiteY68" fmla="*/ 48932 h 361590"/>
              <a:gd name="connsiteX69" fmla="*/ 309391 w 340952"/>
              <a:gd name="connsiteY69" fmla="*/ 19050 h 361590"/>
              <a:gd name="connsiteX70" fmla="*/ 315570 w 340952"/>
              <a:gd name="connsiteY70" fmla="*/ 25818 h 361590"/>
              <a:gd name="connsiteX71" fmla="*/ 309391 w 340952"/>
              <a:gd name="connsiteY71" fmla="*/ 32962 h 361590"/>
              <a:gd name="connsiteX72" fmla="*/ 303213 w 340952"/>
              <a:gd name="connsiteY72" fmla="*/ 25818 h 361590"/>
              <a:gd name="connsiteX73" fmla="*/ 309391 w 340952"/>
              <a:gd name="connsiteY73" fmla="*/ 19050 h 361590"/>
              <a:gd name="connsiteX74" fmla="*/ 283991 w 340952"/>
              <a:gd name="connsiteY74" fmla="*/ 19050 h 361590"/>
              <a:gd name="connsiteX75" fmla="*/ 290170 w 340952"/>
              <a:gd name="connsiteY75" fmla="*/ 25818 h 361590"/>
              <a:gd name="connsiteX76" fmla="*/ 283991 w 340952"/>
              <a:gd name="connsiteY76" fmla="*/ 32962 h 361590"/>
              <a:gd name="connsiteX77" fmla="*/ 277813 w 340952"/>
              <a:gd name="connsiteY77" fmla="*/ 25818 h 361590"/>
              <a:gd name="connsiteX78" fmla="*/ 283991 w 340952"/>
              <a:gd name="connsiteY78" fmla="*/ 19050 h 361590"/>
              <a:gd name="connsiteX79" fmla="*/ 258591 w 340952"/>
              <a:gd name="connsiteY79" fmla="*/ 19050 h 361590"/>
              <a:gd name="connsiteX80" fmla="*/ 264770 w 340952"/>
              <a:gd name="connsiteY80" fmla="*/ 25818 h 361590"/>
              <a:gd name="connsiteX81" fmla="*/ 258591 w 340952"/>
              <a:gd name="connsiteY81" fmla="*/ 32962 h 361590"/>
              <a:gd name="connsiteX82" fmla="*/ 252413 w 340952"/>
              <a:gd name="connsiteY82" fmla="*/ 25818 h 361590"/>
              <a:gd name="connsiteX83" fmla="*/ 258591 w 340952"/>
              <a:gd name="connsiteY83" fmla="*/ 19050 h 361590"/>
              <a:gd name="connsiteX84" fmla="*/ 19844 w 340952"/>
              <a:gd name="connsiteY84" fmla="*/ 9714 h 361590"/>
              <a:gd name="connsiteX85" fmla="*/ 9381 w 340952"/>
              <a:gd name="connsiteY85" fmla="*/ 20508 h 361590"/>
              <a:gd name="connsiteX86" fmla="*/ 9381 w 340952"/>
              <a:gd name="connsiteY86" fmla="*/ 39577 h 361590"/>
              <a:gd name="connsiteX87" fmla="*/ 331572 w 340952"/>
              <a:gd name="connsiteY87" fmla="*/ 39577 h 361590"/>
              <a:gd name="connsiteX88" fmla="*/ 331572 w 340952"/>
              <a:gd name="connsiteY88" fmla="*/ 20508 h 361590"/>
              <a:gd name="connsiteX89" fmla="*/ 321109 w 340952"/>
              <a:gd name="connsiteY89" fmla="*/ 9714 h 361590"/>
              <a:gd name="connsiteX90" fmla="*/ 19844 w 340952"/>
              <a:gd name="connsiteY90" fmla="*/ 0 h 361590"/>
              <a:gd name="connsiteX91" fmla="*/ 321109 w 340952"/>
              <a:gd name="connsiteY91" fmla="*/ 0 h 361590"/>
              <a:gd name="connsiteX92" fmla="*/ 340952 w 340952"/>
              <a:gd name="connsiteY92" fmla="*/ 20508 h 361590"/>
              <a:gd name="connsiteX93" fmla="*/ 340952 w 340952"/>
              <a:gd name="connsiteY93" fmla="*/ 238542 h 361590"/>
              <a:gd name="connsiteX94" fmla="*/ 321109 w 340952"/>
              <a:gd name="connsiteY94" fmla="*/ 259050 h 361590"/>
              <a:gd name="connsiteX95" fmla="*/ 276370 w 340952"/>
              <a:gd name="connsiteY95" fmla="*/ 259050 h 361590"/>
              <a:gd name="connsiteX96" fmla="*/ 276370 w 340952"/>
              <a:gd name="connsiteY96" fmla="*/ 341082 h 361590"/>
              <a:gd name="connsiteX97" fmla="*/ 255443 w 340952"/>
              <a:gd name="connsiteY97" fmla="*/ 361590 h 361590"/>
              <a:gd name="connsiteX98" fmla="*/ 83344 w 340952"/>
              <a:gd name="connsiteY98" fmla="*/ 361590 h 361590"/>
              <a:gd name="connsiteX99" fmla="*/ 62778 w 340952"/>
              <a:gd name="connsiteY99" fmla="*/ 341082 h 361590"/>
              <a:gd name="connsiteX100" fmla="*/ 62778 w 340952"/>
              <a:gd name="connsiteY100" fmla="*/ 259050 h 361590"/>
              <a:gd name="connsiteX101" fmla="*/ 19844 w 340952"/>
              <a:gd name="connsiteY101" fmla="*/ 259050 h 361590"/>
              <a:gd name="connsiteX102" fmla="*/ 0 w 340952"/>
              <a:gd name="connsiteY102" fmla="*/ 238542 h 361590"/>
              <a:gd name="connsiteX103" fmla="*/ 0 w 340952"/>
              <a:gd name="connsiteY103" fmla="*/ 20508 h 361590"/>
              <a:gd name="connsiteX104" fmla="*/ 19844 w 340952"/>
              <a:gd name="connsiteY104" fmla="*/ 0 h 3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0952" h="361590">
                <a:moveTo>
                  <a:pt x="168530" y="238001"/>
                </a:moveTo>
                <a:cubicBezTo>
                  <a:pt x="157043" y="238001"/>
                  <a:pt x="148068" y="247402"/>
                  <a:pt x="148068" y="259333"/>
                </a:cubicBezTo>
                <a:cubicBezTo>
                  <a:pt x="148068" y="268011"/>
                  <a:pt x="152376" y="275604"/>
                  <a:pt x="159556" y="279219"/>
                </a:cubicBezTo>
                <a:cubicBezTo>
                  <a:pt x="162069" y="280304"/>
                  <a:pt x="162787" y="283197"/>
                  <a:pt x="161710" y="285366"/>
                </a:cubicBezTo>
                <a:lnTo>
                  <a:pt x="145555" y="320438"/>
                </a:lnTo>
                <a:lnTo>
                  <a:pt x="192223" y="320438"/>
                </a:lnTo>
                <a:lnTo>
                  <a:pt x="175710" y="285005"/>
                </a:lnTo>
                <a:cubicBezTo>
                  <a:pt x="174633" y="282835"/>
                  <a:pt x="175710" y="279943"/>
                  <a:pt x="177864" y="278858"/>
                </a:cubicBezTo>
                <a:cubicBezTo>
                  <a:pt x="185044" y="275242"/>
                  <a:pt x="189352" y="268011"/>
                  <a:pt x="189352" y="259333"/>
                </a:cubicBezTo>
                <a:cubicBezTo>
                  <a:pt x="189352" y="247402"/>
                  <a:pt x="180018" y="238001"/>
                  <a:pt x="168530" y="238001"/>
                </a:cubicBezTo>
                <a:close/>
                <a:moveTo>
                  <a:pt x="168530" y="228600"/>
                </a:moveTo>
                <a:cubicBezTo>
                  <a:pt x="185044" y="228600"/>
                  <a:pt x="198685" y="242340"/>
                  <a:pt x="198685" y="259333"/>
                </a:cubicBezTo>
                <a:cubicBezTo>
                  <a:pt x="198685" y="269819"/>
                  <a:pt x="193659" y="279219"/>
                  <a:pt x="185762" y="285005"/>
                </a:cubicBezTo>
                <a:lnTo>
                  <a:pt x="188275" y="290066"/>
                </a:lnTo>
                <a:lnTo>
                  <a:pt x="203711" y="323330"/>
                </a:lnTo>
                <a:cubicBezTo>
                  <a:pt x="204429" y="324777"/>
                  <a:pt x="204429" y="326223"/>
                  <a:pt x="203352" y="327669"/>
                </a:cubicBezTo>
                <a:cubicBezTo>
                  <a:pt x="202634" y="329116"/>
                  <a:pt x="201198" y="329839"/>
                  <a:pt x="199403" y="329839"/>
                </a:cubicBezTo>
                <a:lnTo>
                  <a:pt x="138017" y="329839"/>
                </a:lnTo>
                <a:cubicBezTo>
                  <a:pt x="136581" y="329839"/>
                  <a:pt x="135145" y="329116"/>
                  <a:pt x="134068" y="327669"/>
                </a:cubicBezTo>
                <a:cubicBezTo>
                  <a:pt x="133350" y="326223"/>
                  <a:pt x="133350" y="324777"/>
                  <a:pt x="133709" y="323330"/>
                </a:cubicBezTo>
                <a:lnTo>
                  <a:pt x="151658" y="285005"/>
                </a:lnTo>
                <a:cubicBezTo>
                  <a:pt x="143760" y="279219"/>
                  <a:pt x="138376" y="269819"/>
                  <a:pt x="138376" y="259333"/>
                </a:cubicBezTo>
                <a:cubicBezTo>
                  <a:pt x="138376" y="242340"/>
                  <a:pt x="152017" y="228600"/>
                  <a:pt x="168530" y="228600"/>
                </a:cubicBezTo>
                <a:close/>
                <a:moveTo>
                  <a:pt x="83344" y="204002"/>
                </a:moveTo>
                <a:cubicBezTo>
                  <a:pt x="77210" y="204002"/>
                  <a:pt x="72159" y="209039"/>
                  <a:pt x="72159" y="215155"/>
                </a:cubicBezTo>
                <a:lnTo>
                  <a:pt x="72159" y="341082"/>
                </a:lnTo>
                <a:cubicBezTo>
                  <a:pt x="72159" y="347199"/>
                  <a:pt x="77210" y="352236"/>
                  <a:pt x="83344" y="352236"/>
                </a:cubicBezTo>
                <a:lnTo>
                  <a:pt x="255443" y="352236"/>
                </a:lnTo>
                <a:cubicBezTo>
                  <a:pt x="261938" y="352236"/>
                  <a:pt x="266628" y="347199"/>
                  <a:pt x="266628" y="341082"/>
                </a:cubicBezTo>
                <a:lnTo>
                  <a:pt x="266628" y="215155"/>
                </a:lnTo>
                <a:cubicBezTo>
                  <a:pt x="266628" y="209039"/>
                  <a:pt x="261938" y="204002"/>
                  <a:pt x="255443" y="204002"/>
                </a:cubicBezTo>
                <a:close/>
                <a:moveTo>
                  <a:pt x="169574" y="88509"/>
                </a:moveTo>
                <a:cubicBezTo>
                  <a:pt x="143597" y="88509"/>
                  <a:pt x="119423" y="103260"/>
                  <a:pt x="106796" y="126647"/>
                </a:cubicBezTo>
                <a:cubicBezTo>
                  <a:pt x="101023" y="137441"/>
                  <a:pt x="97776" y="150033"/>
                  <a:pt x="97776" y="162266"/>
                </a:cubicBezTo>
                <a:lnTo>
                  <a:pt x="97776" y="194647"/>
                </a:lnTo>
                <a:lnTo>
                  <a:pt x="114733" y="194647"/>
                </a:lnTo>
                <a:lnTo>
                  <a:pt x="114733" y="162266"/>
                </a:lnTo>
                <a:cubicBezTo>
                  <a:pt x="114733" y="131324"/>
                  <a:pt x="139267" y="106139"/>
                  <a:pt x="169574" y="106139"/>
                </a:cubicBezTo>
                <a:cubicBezTo>
                  <a:pt x="198438" y="106139"/>
                  <a:pt x="222611" y="129165"/>
                  <a:pt x="224054" y="159028"/>
                </a:cubicBezTo>
                <a:cubicBezTo>
                  <a:pt x="224415" y="160467"/>
                  <a:pt x="224776" y="161906"/>
                  <a:pt x="225497" y="162986"/>
                </a:cubicBezTo>
                <a:cubicBezTo>
                  <a:pt x="226941" y="165864"/>
                  <a:pt x="229466" y="167663"/>
                  <a:pt x="232713" y="167663"/>
                </a:cubicBezTo>
                <a:cubicBezTo>
                  <a:pt x="235600" y="167663"/>
                  <a:pt x="238486" y="166224"/>
                  <a:pt x="239929" y="163705"/>
                </a:cubicBezTo>
                <a:cubicBezTo>
                  <a:pt x="239929" y="163345"/>
                  <a:pt x="239929" y="163345"/>
                  <a:pt x="239929" y="163345"/>
                </a:cubicBezTo>
                <a:cubicBezTo>
                  <a:pt x="240651" y="161906"/>
                  <a:pt x="241372" y="160467"/>
                  <a:pt x="241372" y="158668"/>
                </a:cubicBezTo>
                <a:cubicBezTo>
                  <a:pt x="239208" y="119091"/>
                  <a:pt x="207818" y="88509"/>
                  <a:pt x="169574" y="88509"/>
                </a:cubicBezTo>
                <a:close/>
                <a:moveTo>
                  <a:pt x="9381" y="48932"/>
                </a:moveTo>
                <a:lnTo>
                  <a:pt x="9381" y="238542"/>
                </a:lnTo>
                <a:cubicBezTo>
                  <a:pt x="9381" y="244658"/>
                  <a:pt x="14071" y="249695"/>
                  <a:pt x="19844" y="249695"/>
                </a:cubicBezTo>
                <a:lnTo>
                  <a:pt x="62778" y="249695"/>
                </a:lnTo>
                <a:lnTo>
                  <a:pt x="62778" y="215155"/>
                </a:lnTo>
                <a:cubicBezTo>
                  <a:pt x="62778" y="204002"/>
                  <a:pt x="71798" y="194647"/>
                  <a:pt x="83344" y="194647"/>
                </a:cubicBezTo>
                <a:lnTo>
                  <a:pt x="88395" y="194647"/>
                </a:lnTo>
                <a:lnTo>
                  <a:pt x="88395" y="162266"/>
                </a:lnTo>
                <a:cubicBezTo>
                  <a:pt x="88395" y="148594"/>
                  <a:pt x="92003" y="134202"/>
                  <a:pt x="98497" y="122329"/>
                </a:cubicBezTo>
                <a:cubicBezTo>
                  <a:pt x="112929" y="95345"/>
                  <a:pt x="139989" y="78795"/>
                  <a:pt x="169574" y="78795"/>
                </a:cubicBezTo>
                <a:cubicBezTo>
                  <a:pt x="212870" y="78795"/>
                  <a:pt x="248588" y="113694"/>
                  <a:pt x="250753" y="158308"/>
                </a:cubicBezTo>
                <a:cubicBezTo>
                  <a:pt x="250753" y="161547"/>
                  <a:pt x="250032" y="164785"/>
                  <a:pt x="248228" y="168383"/>
                </a:cubicBezTo>
                <a:cubicBezTo>
                  <a:pt x="244620" y="174139"/>
                  <a:pt x="238847" y="177377"/>
                  <a:pt x="231992" y="177018"/>
                </a:cubicBezTo>
                <a:cubicBezTo>
                  <a:pt x="225858" y="177018"/>
                  <a:pt x="220085" y="173420"/>
                  <a:pt x="216838" y="167303"/>
                </a:cubicBezTo>
                <a:cubicBezTo>
                  <a:pt x="215756" y="164785"/>
                  <a:pt x="215034" y="162626"/>
                  <a:pt x="215034" y="159388"/>
                </a:cubicBezTo>
                <a:cubicBezTo>
                  <a:pt x="213230" y="134922"/>
                  <a:pt x="193747" y="115493"/>
                  <a:pt x="169574" y="115493"/>
                </a:cubicBezTo>
                <a:cubicBezTo>
                  <a:pt x="144679" y="115493"/>
                  <a:pt x="124114" y="136721"/>
                  <a:pt x="124114" y="162266"/>
                </a:cubicBezTo>
                <a:lnTo>
                  <a:pt x="124114" y="194647"/>
                </a:lnTo>
                <a:lnTo>
                  <a:pt x="255443" y="194647"/>
                </a:lnTo>
                <a:cubicBezTo>
                  <a:pt x="266989" y="194647"/>
                  <a:pt x="276370" y="204002"/>
                  <a:pt x="276370" y="215155"/>
                </a:cubicBezTo>
                <a:lnTo>
                  <a:pt x="276370" y="249695"/>
                </a:lnTo>
                <a:lnTo>
                  <a:pt x="321109" y="249695"/>
                </a:lnTo>
                <a:cubicBezTo>
                  <a:pt x="326881" y="249695"/>
                  <a:pt x="331572" y="244658"/>
                  <a:pt x="331572" y="238542"/>
                </a:cubicBezTo>
                <a:lnTo>
                  <a:pt x="331572" y="48932"/>
                </a:lnTo>
                <a:close/>
                <a:moveTo>
                  <a:pt x="309391" y="19050"/>
                </a:moveTo>
                <a:cubicBezTo>
                  <a:pt x="312824" y="19050"/>
                  <a:pt x="315570" y="22434"/>
                  <a:pt x="315570" y="25818"/>
                </a:cubicBezTo>
                <a:cubicBezTo>
                  <a:pt x="315570" y="29954"/>
                  <a:pt x="312824" y="32962"/>
                  <a:pt x="309391" y="32962"/>
                </a:cubicBezTo>
                <a:cubicBezTo>
                  <a:pt x="305959" y="32962"/>
                  <a:pt x="303213" y="29954"/>
                  <a:pt x="303213" y="25818"/>
                </a:cubicBezTo>
                <a:cubicBezTo>
                  <a:pt x="303213" y="22434"/>
                  <a:pt x="305959" y="19050"/>
                  <a:pt x="309391" y="19050"/>
                </a:cubicBezTo>
                <a:close/>
                <a:moveTo>
                  <a:pt x="283991" y="19050"/>
                </a:moveTo>
                <a:cubicBezTo>
                  <a:pt x="287424" y="19050"/>
                  <a:pt x="290170" y="22434"/>
                  <a:pt x="290170" y="25818"/>
                </a:cubicBezTo>
                <a:cubicBezTo>
                  <a:pt x="290170" y="29954"/>
                  <a:pt x="287424" y="32962"/>
                  <a:pt x="283991" y="32962"/>
                </a:cubicBezTo>
                <a:cubicBezTo>
                  <a:pt x="280559" y="32962"/>
                  <a:pt x="277813" y="29954"/>
                  <a:pt x="277813" y="25818"/>
                </a:cubicBezTo>
                <a:cubicBezTo>
                  <a:pt x="277813" y="22434"/>
                  <a:pt x="280559" y="19050"/>
                  <a:pt x="283991" y="19050"/>
                </a:cubicBezTo>
                <a:close/>
                <a:moveTo>
                  <a:pt x="258591" y="19050"/>
                </a:moveTo>
                <a:cubicBezTo>
                  <a:pt x="262024" y="19050"/>
                  <a:pt x="264770" y="22434"/>
                  <a:pt x="264770" y="25818"/>
                </a:cubicBezTo>
                <a:cubicBezTo>
                  <a:pt x="264770" y="29954"/>
                  <a:pt x="262024" y="32962"/>
                  <a:pt x="258591" y="32962"/>
                </a:cubicBezTo>
                <a:cubicBezTo>
                  <a:pt x="255159" y="32962"/>
                  <a:pt x="252413" y="29954"/>
                  <a:pt x="252413" y="25818"/>
                </a:cubicBezTo>
                <a:cubicBezTo>
                  <a:pt x="252413" y="22434"/>
                  <a:pt x="255159" y="19050"/>
                  <a:pt x="258591" y="19050"/>
                </a:cubicBezTo>
                <a:close/>
                <a:moveTo>
                  <a:pt x="19844" y="9714"/>
                </a:moveTo>
                <a:cubicBezTo>
                  <a:pt x="14071" y="9714"/>
                  <a:pt x="9381" y="14391"/>
                  <a:pt x="9381" y="20508"/>
                </a:cubicBezTo>
                <a:lnTo>
                  <a:pt x="9381" y="39577"/>
                </a:lnTo>
                <a:lnTo>
                  <a:pt x="331572" y="39577"/>
                </a:lnTo>
                <a:lnTo>
                  <a:pt x="331572" y="20508"/>
                </a:lnTo>
                <a:cubicBezTo>
                  <a:pt x="331572" y="14391"/>
                  <a:pt x="326881" y="9714"/>
                  <a:pt x="321109" y="9714"/>
                </a:cubicBezTo>
                <a:close/>
                <a:moveTo>
                  <a:pt x="19844" y="0"/>
                </a:moveTo>
                <a:lnTo>
                  <a:pt x="321109" y="0"/>
                </a:lnTo>
                <a:cubicBezTo>
                  <a:pt x="332293" y="0"/>
                  <a:pt x="340952" y="9354"/>
                  <a:pt x="340952" y="20508"/>
                </a:cubicBezTo>
                <a:lnTo>
                  <a:pt x="340952" y="238542"/>
                </a:lnTo>
                <a:cubicBezTo>
                  <a:pt x="340952" y="249695"/>
                  <a:pt x="332293" y="259050"/>
                  <a:pt x="321109" y="259050"/>
                </a:cubicBezTo>
                <a:lnTo>
                  <a:pt x="276370" y="259050"/>
                </a:lnTo>
                <a:lnTo>
                  <a:pt x="276370" y="341082"/>
                </a:lnTo>
                <a:cubicBezTo>
                  <a:pt x="276370" y="352236"/>
                  <a:pt x="266989" y="361590"/>
                  <a:pt x="255443" y="361590"/>
                </a:cubicBezTo>
                <a:lnTo>
                  <a:pt x="83344" y="361590"/>
                </a:lnTo>
                <a:cubicBezTo>
                  <a:pt x="71798" y="361590"/>
                  <a:pt x="62778" y="352236"/>
                  <a:pt x="62778" y="341082"/>
                </a:cubicBezTo>
                <a:lnTo>
                  <a:pt x="62778" y="259050"/>
                </a:lnTo>
                <a:lnTo>
                  <a:pt x="19844" y="259050"/>
                </a:lnTo>
                <a:cubicBezTo>
                  <a:pt x="9020" y="259050"/>
                  <a:pt x="0" y="249695"/>
                  <a:pt x="0" y="238542"/>
                </a:cubicBezTo>
                <a:lnTo>
                  <a:pt x="0" y="20508"/>
                </a:lnTo>
                <a:cubicBezTo>
                  <a:pt x="0" y="9354"/>
                  <a:pt x="9020" y="0"/>
                  <a:pt x="198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FF50FEFD-CC1E-8F47-8B25-68A57A02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193" y="4348692"/>
            <a:ext cx="521216" cy="622839"/>
          </a:xfrm>
          <a:custGeom>
            <a:avLst/>
            <a:gdLst>
              <a:gd name="connsiteX0" fmla="*/ 268871 w 301265"/>
              <a:gd name="connsiteY0" fmla="*/ 327635 h 360003"/>
              <a:gd name="connsiteX1" fmla="*/ 268871 w 301265"/>
              <a:gd name="connsiteY1" fmla="*/ 344178 h 360003"/>
              <a:gd name="connsiteX2" fmla="*/ 267431 w 301265"/>
              <a:gd name="connsiteY2" fmla="*/ 350292 h 360003"/>
              <a:gd name="connsiteX3" fmla="*/ 281109 w 301265"/>
              <a:gd name="connsiteY3" fmla="*/ 327635 h 360003"/>
              <a:gd name="connsiteX4" fmla="*/ 19076 w 301265"/>
              <a:gd name="connsiteY4" fmla="*/ 327635 h 360003"/>
              <a:gd name="connsiteX5" fmla="*/ 33834 w 301265"/>
              <a:gd name="connsiteY5" fmla="*/ 350292 h 360003"/>
              <a:gd name="connsiteX6" fmla="*/ 32394 w 301265"/>
              <a:gd name="connsiteY6" fmla="*/ 344178 h 360003"/>
              <a:gd name="connsiteX7" fmla="*/ 32394 w 301265"/>
              <a:gd name="connsiteY7" fmla="*/ 327635 h 360003"/>
              <a:gd name="connsiteX8" fmla="*/ 140205 w 301265"/>
              <a:gd name="connsiteY8" fmla="*/ 260040 h 360003"/>
              <a:gd name="connsiteX9" fmla="*/ 147428 w 301265"/>
              <a:gd name="connsiteY9" fmla="*/ 260086 h 360003"/>
              <a:gd name="connsiteX10" fmla="*/ 154332 w 301265"/>
              <a:gd name="connsiteY10" fmla="*/ 264087 h 360003"/>
              <a:gd name="connsiteX11" fmla="*/ 161601 w 301265"/>
              <a:gd name="connsiteY11" fmla="*/ 268089 h 360003"/>
              <a:gd name="connsiteX12" fmla="*/ 161601 w 301265"/>
              <a:gd name="connsiteY12" fmla="*/ 280822 h 360003"/>
              <a:gd name="connsiteX13" fmla="*/ 154332 w 301265"/>
              <a:gd name="connsiteY13" fmla="*/ 284824 h 360003"/>
              <a:gd name="connsiteX14" fmla="*/ 147428 w 301265"/>
              <a:gd name="connsiteY14" fmla="*/ 288826 h 360003"/>
              <a:gd name="connsiteX15" fmla="*/ 136525 w 301265"/>
              <a:gd name="connsiteY15" fmla="*/ 282278 h 360003"/>
              <a:gd name="connsiteX16" fmla="*/ 136525 w 301265"/>
              <a:gd name="connsiteY16" fmla="*/ 274638 h 360003"/>
              <a:gd name="connsiteX17" fmla="*/ 136525 w 301265"/>
              <a:gd name="connsiteY17" fmla="*/ 266270 h 360003"/>
              <a:gd name="connsiteX18" fmla="*/ 140205 w 301265"/>
              <a:gd name="connsiteY18" fmla="*/ 260040 h 360003"/>
              <a:gd name="connsiteX19" fmla="*/ 268871 w 301265"/>
              <a:gd name="connsiteY19" fmla="*/ 212189 h 360003"/>
              <a:gd name="connsiteX20" fmla="*/ 268871 w 301265"/>
              <a:gd name="connsiteY20" fmla="*/ 296705 h 360003"/>
              <a:gd name="connsiteX21" fmla="*/ 286508 w 301265"/>
              <a:gd name="connsiteY21" fmla="*/ 296705 h 360003"/>
              <a:gd name="connsiteX22" fmla="*/ 291547 w 301265"/>
              <a:gd name="connsiteY22" fmla="*/ 291670 h 360003"/>
              <a:gd name="connsiteX23" fmla="*/ 291547 w 301265"/>
              <a:gd name="connsiteY23" fmla="*/ 247434 h 360003"/>
              <a:gd name="connsiteX24" fmla="*/ 268871 w 301265"/>
              <a:gd name="connsiteY24" fmla="*/ 212189 h 360003"/>
              <a:gd name="connsiteX25" fmla="*/ 32394 w 301265"/>
              <a:gd name="connsiteY25" fmla="*/ 212189 h 360003"/>
              <a:gd name="connsiteX26" fmla="*/ 9358 w 301265"/>
              <a:gd name="connsiteY26" fmla="*/ 247434 h 360003"/>
              <a:gd name="connsiteX27" fmla="*/ 9358 w 301265"/>
              <a:gd name="connsiteY27" fmla="*/ 291670 h 360003"/>
              <a:gd name="connsiteX28" fmla="*/ 14757 w 301265"/>
              <a:gd name="connsiteY28" fmla="*/ 296705 h 360003"/>
              <a:gd name="connsiteX29" fmla="*/ 32394 w 301265"/>
              <a:gd name="connsiteY29" fmla="*/ 296705 h 360003"/>
              <a:gd name="connsiteX30" fmla="*/ 48591 w 301265"/>
              <a:gd name="connsiteY30" fmla="*/ 198163 h 360003"/>
              <a:gd name="connsiteX31" fmla="*/ 41752 w 301265"/>
              <a:gd name="connsiteY31" fmla="*/ 204996 h 360003"/>
              <a:gd name="connsiteX32" fmla="*/ 41752 w 301265"/>
              <a:gd name="connsiteY32" fmla="*/ 344178 h 360003"/>
              <a:gd name="connsiteX33" fmla="*/ 48591 w 301265"/>
              <a:gd name="connsiteY33" fmla="*/ 350652 h 360003"/>
              <a:gd name="connsiteX34" fmla="*/ 252674 w 301265"/>
              <a:gd name="connsiteY34" fmla="*/ 350652 h 360003"/>
              <a:gd name="connsiteX35" fmla="*/ 259513 w 301265"/>
              <a:gd name="connsiteY35" fmla="*/ 344178 h 360003"/>
              <a:gd name="connsiteX36" fmla="*/ 259513 w 301265"/>
              <a:gd name="connsiteY36" fmla="*/ 204996 h 360003"/>
              <a:gd name="connsiteX37" fmla="*/ 252674 w 301265"/>
              <a:gd name="connsiteY37" fmla="*/ 198163 h 360003"/>
              <a:gd name="connsiteX38" fmla="*/ 179070 w 301265"/>
              <a:gd name="connsiteY38" fmla="*/ 60403 h 360003"/>
              <a:gd name="connsiteX39" fmla="*/ 172583 w 301265"/>
              <a:gd name="connsiteY39" fmla="*/ 62930 h 360003"/>
              <a:gd name="connsiteX40" fmla="*/ 100862 w 301265"/>
              <a:gd name="connsiteY40" fmla="*/ 97587 h 360003"/>
              <a:gd name="connsiteX41" fmla="*/ 95095 w 301265"/>
              <a:gd name="connsiteY41" fmla="*/ 104446 h 360003"/>
              <a:gd name="connsiteX42" fmla="*/ 95095 w 301265"/>
              <a:gd name="connsiteY42" fmla="*/ 107334 h 360003"/>
              <a:gd name="connsiteX43" fmla="*/ 113476 w 301265"/>
              <a:gd name="connsiteY43" fmla="*/ 148849 h 360003"/>
              <a:gd name="connsiteX44" fmla="*/ 157446 w 301265"/>
              <a:gd name="connsiteY44" fmla="*/ 162929 h 360003"/>
              <a:gd name="connsiteX45" fmla="*/ 206821 w 301265"/>
              <a:gd name="connsiteY45" fmla="*/ 113471 h 360003"/>
              <a:gd name="connsiteX46" fmla="*/ 185197 w 301265"/>
              <a:gd name="connsiteY46" fmla="*/ 62569 h 360003"/>
              <a:gd name="connsiteX47" fmla="*/ 179070 w 301265"/>
              <a:gd name="connsiteY47" fmla="*/ 60403 h 360003"/>
              <a:gd name="connsiteX48" fmla="*/ 178575 w 301265"/>
              <a:gd name="connsiteY48" fmla="*/ 50881 h 360003"/>
              <a:gd name="connsiteX49" fmla="*/ 190964 w 301265"/>
              <a:gd name="connsiteY49" fmla="*/ 54988 h 360003"/>
              <a:gd name="connsiteX50" fmla="*/ 216192 w 301265"/>
              <a:gd name="connsiteY50" fmla="*/ 114554 h 360003"/>
              <a:gd name="connsiteX51" fmla="*/ 158527 w 301265"/>
              <a:gd name="connsiteY51" fmla="*/ 172315 h 360003"/>
              <a:gd name="connsiteX52" fmla="*/ 151319 w 301265"/>
              <a:gd name="connsiteY52" fmla="*/ 172676 h 360003"/>
              <a:gd name="connsiteX53" fmla="*/ 107349 w 301265"/>
              <a:gd name="connsiteY53" fmla="*/ 156069 h 360003"/>
              <a:gd name="connsiteX54" fmla="*/ 85725 w 301265"/>
              <a:gd name="connsiteY54" fmla="*/ 107334 h 360003"/>
              <a:gd name="connsiteX55" fmla="*/ 85725 w 301265"/>
              <a:gd name="connsiteY55" fmla="*/ 104085 h 360003"/>
              <a:gd name="connsiteX56" fmla="*/ 99060 w 301265"/>
              <a:gd name="connsiteY56" fmla="*/ 88561 h 360003"/>
              <a:gd name="connsiteX57" fmla="*/ 166456 w 301265"/>
              <a:gd name="connsiteY57" fmla="*/ 55710 h 360003"/>
              <a:gd name="connsiteX58" fmla="*/ 178575 w 301265"/>
              <a:gd name="connsiteY58" fmla="*/ 50881 h 360003"/>
              <a:gd name="connsiteX59" fmla="*/ 151173 w 301265"/>
              <a:gd name="connsiteY59" fmla="*/ 9350 h 360003"/>
              <a:gd name="connsiteX60" fmla="*/ 65148 w 301265"/>
              <a:gd name="connsiteY60" fmla="*/ 83077 h 360003"/>
              <a:gd name="connsiteX61" fmla="*/ 65148 w 301265"/>
              <a:gd name="connsiteY61" fmla="*/ 188093 h 360003"/>
              <a:gd name="connsiteX62" fmla="*/ 65148 w 301265"/>
              <a:gd name="connsiteY62" fmla="*/ 188812 h 360003"/>
              <a:gd name="connsiteX63" fmla="*/ 237557 w 301265"/>
              <a:gd name="connsiteY63" fmla="*/ 188812 h 360003"/>
              <a:gd name="connsiteX64" fmla="*/ 237197 w 301265"/>
              <a:gd name="connsiteY64" fmla="*/ 188093 h 360003"/>
              <a:gd name="connsiteX65" fmla="*/ 237197 w 301265"/>
              <a:gd name="connsiteY65" fmla="*/ 83077 h 360003"/>
              <a:gd name="connsiteX66" fmla="*/ 151173 w 301265"/>
              <a:gd name="connsiteY66" fmla="*/ 9350 h 360003"/>
              <a:gd name="connsiteX67" fmla="*/ 151173 w 301265"/>
              <a:gd name="connsiteY67" fmla="*/ 0 h 360003"/>
              <a:gd name="connsiteX68" fmla="*/ 246915 w 301265"/>
              <a:gd name="connsiteY68" fmla="*/ 83077 h 360003"/>
              <a:gd name="connsiteX69" fmla="*/ 246915 w 301265"/>
              <a:gd name="connsiteY69" fmla="*/ 188093 h 360003"/>
              <a:gd name="connsiteX70" fmla="*/ 246915 w 301265"/>
              <a:gd name="connsiteY70" fmla="*/ 188812 h 360003"/>
              <a:gd name="connsiteX71" fmla="*/ 252674 w 301265"/>
              <a:gd name="connsiteY71" fmla="*/ 188812 h 360003"/>
              <a:gd name="connsiteX72" fmla="*/ 268151 w 301265"/>
              <a:gd name="connsiteY72" fmla="*/ 201400 h 360003"/>
              <a:gd name="connsiteX73" fmla="*/ 301265 w 301265"/>
              <a:gd name="connsiteY73" fmla="*/ 247434 h 360003"/>
              <a:gd name="connsiteX74" fmla="*/ 301265 w 301265"/>
              <a:gd name="connsiteY74" fmla="*/ 291670 h 360003"/>
              <a:gd name="connsiteX75" fmla="*/ 286508 w 301265"/>
              <a:gd name="connsiteY75" fmla="*/ 306416 h 360003"/>
              <a:gd name="connsiteX76" fmla="*/ 268871 w 301265"/>
              <a:gd name="connsiteY76" fmla="*/ 306416 h 360003"/>
              <a:gd name="connsiteX77" fmla="*/ 268871 w 301265"/>
              <a:gd name="connsiteY77" fmla="*/ 318284 h 360003"/>
              <a:gd name="connsiteX78" fmla="*/ 286148 w 301265"/>
              <a:gd name="connsiteY78" fmla="*/ 318284 h 360003"/>
              <a:gd name="connsiteX79" fmla="*/ 290827 w 301265"/>
              <a:gd name="connsiteY79" fmla="*/ 323319 h 360003"/>
              <a:gd name="connsiteX80" fmla="*/ 264552 w 301265"/>
              <a:gd name="connsiteY80" fmla="*/ 360003 h 360003"/>
              <a:gd name="connsiteX81" fmla="*/ 253394 w 301265"/>
              <a:gd name="connsiteY81" fmla="*/ 360003 h 360003"/>
              <a:gd name="connsiteX82" fmla="*/ 253034 w 301265"/>
              <a:gd name="connsiteY82" fmla="*/ 360003 h 360003"/>
              <a:gd name="connsiteX83" fmla="*/ 252674 w 301265"/>
              <a:gd name="connsiteY83" fmla="*/ 360003 h 360003"/>
              <a:gd name="connsiteX84" fmla="*/ 48591 w 301265"/>
              <a:gd name="connsiteY84" fmla="*/ 360003 h 360003"/>
              <a:gd name="connsiteX85" fmla="*/ 47871 w 301265"/>
              <a:gd name="connsiteY85" fmla="*/ 360003 h 360003"/>
              <a:gd name="connsiteX86" fmla="*/ 47151 w 301265"/>
              <a:gd name="connsiteY86" fmla="*/ 360003 h 360003"/>
              <a:gd name="connsiteX87" fmla="*/ 35993 w 301265"/>
              <a:gd name="connsiteY87" fmla="*/ 360003 h 360003"/>
              <a:gd name="connsiteX88" fmla="*/ 9358 w 301265"/>
              <a:gd name="connsiteY88" fmla="*/ 323319 h 360003"/>
              <a:gd name="connsiteX89" fmla="*/ 14397 w 301265"/>
              <a:gd name="connsiteY89" fmla="*/ 318284 h 360003"/>
              <a:gd name="connsiteX90" fmla="*/ 32394 w 301265"/>
              <a:gd name="connsiteY90" fmla="*/ 318284 h 360003"/>
              <a:gd name="connsiteX91" fmla="*/ 32394 w 301265"/>
              <a:gd name="connsiteY91" fmla="*/ 306416 h 360003"/>
              <a:gd name="connsiteX92" fmla="*/ 14757 w 301265"/>
              <a:gd name="connsiteY92" fmla="*/ 306416 h 360003"/>
              <a:gd name="connsiteX93" fmla="*/ 0 w 301265"/>
              <a:gd name="connsiteY93" fmla="*/ 291670 h 360003"/>
              <a:gd name="connsiteX94" fmla="*/ 0 w 301265"/>
              <a:gd name="connsiteY94" fmla="*/ 247434 h 360003"/>
              <a:gd name="connsiteX95" fmla="*/ 33114 w 301265"/>
              <a:gd name="connsiteY95" fmla="*/ 201400 h 360003"/>
              <a:gd name="connsiteX96" fmla="*/ 48591 w 301265"/>
              <a:gd name="connsiteY96" fmla="*/ 188812 h 360003"/>
              <a:gd name="connsiteX97" fmla="*/ 55790 w 301265"/>
              <a:gd name="connsiteY97" fmla="*/ 188812 h 360003"/>
              <a:gd name="connsiteX98" fmla="*/ 55790 w 301265"/>
              <a:gd name="connsiteY98" fmla="*/ 188093 h 360003"/>
              <a:gd name="connsiteX99" fmla="*/ 55790 w 301265"/>
              <a:gd name="connsiteY99" fmla="*/ 83077 h 360003"/>
              <a:gd name="connsiteX100" fmla="*/ 151173 w 301265"/>
              <a:gd name="connsiteY100" fmla="*/ 0 h 3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1265" h="360003">
                <a:moveTo>
                  <a:pt x="268871" y="327635"/>
                </a:moveTo>
                <a:lnTo>
                  <a:pt x="268871" y="344178"/>
                </a:lnTo>
                <a:cubicBezTo>
                  <a:pt x="268871" y="346336"/>
                  <a:pt x="268151" y="348494"/>
                  <a:pt x="267431" y="350292"/>
                </a:cubicBezTo>
                <a:cubicBezTo>
                  <a:pt x="274270" y="348134"/>
                  <a:pt x="280029" y="339143"/>
                  <a:pt x="281109" y="327635"/>
                </a:cubicBezTo>
                <a:close/>
                <a:moveTo>
                  <a:pt x="19076" y="327635"/>
                </a:moveTo>
                <a:cubicBezTo>
                  <a:pt x="20516" y="339503"/>
                  <a:pt x="26635" y="349213"/>
                  <a:pt x="33834" y="350292"/>
                </a:cubicBezTo>
                <a:cubicBezTo>
                  <a:pt x="33114" y="348494"/>
                  <a:pt x="32394" y="346336"/>
                  <a:pt x="32394" y="344178"/>
                </a:cubicBezTo>
                <a:lnTo>
                  <a:pt x="32394" y="327635"/>
                </a:lnTo>
                <a:close/>
                <a:moveTo>
                  <a:pt x="140205" y="260040"/>
                </a:moveTo>
                <a:cubicBezTo>
                  <a:pt x="142340" y="258812"/>
                  <a:pt x="145066" y="258630"/>
                  <a:pt x="147428" y="260086"/>
                </a:cubicBezTo>
                <a:lnTo>
                  <a:pt x="154332" y="264087"/>
                </a:lnTo>
                <a:lnTo>
                  <a:pt x="161601" y="268089"/>
                </a:lnTo>
                <a:cubicBezTo>
                  <a:pt x="166325" y="271000"/>
                  <a:pt x="166325" y="277912"/>
                  <a:pt x="161601" y="280822"/>
                </a:cubicBezTo>
                <a:lnTo>
                  <a:pt x="154332" y="284824"/>
                </a:lnTo>
                <a:lnTo>
                  <a:pt x="147428" y="288826"/>
                </a:lnTo>
                <a:cubicBezTo>
                  <a:pt x="142703" y="291736"/>
                  <a:pt x="136525" y="288098"/>
                  <a:pt x="136525" y="282278"/>
                </a:cubicBezTo>
                <a:lnTo>
                  <a:pt x="136525" y="274638"/>
                </a:lnTo>
                <a:lnTo>
                  <a:pt x="136525" y="266270"/>
                </a:lnTo>
                <a:cubicBezTo>
                  <a:pt x="136525" y="263542"/>
                  <a:pt x="138070" y="261268"/>
                  <a:pt x="140205" y="260040"/>
                </a:cubicBezTo>
                <a:close/>
                <a:moveTo>
                  <a:pt x="268871" y="212189"/>
                </a:moveTo>
                <a:lnTo>
                  <a:pt x="268871" y="296705"/>
                </a:lnTo>
                <a:lnTo>
                  <a:pt x="286508" y="296705"/>
                </a:lnTo>
                <a:cubicBezTo>
                  <a:pt x="289387" y="296705"/>
                  <a:pt x="291547" y="294188"/>
                  <a:pt x="291547" y="291670"/>
                </a:cubicBezTo>
                <a:lnTo>
                  <a:pt x="291547" y="247434"/>
                </a:lnTo>
                <a:cubicBezTo>
                  <a:pt x="291547" y="237004"/>
                  <a:pt x="280029" y="219741"/>
                  <a:pt x="268871" y="212189"/>
                </a:cubicBezTo>
                <a:close/>
                <a:moveTo>
                  <a:pt x="32394" y="212189"/>
                </a:moveTo>
                <a:cubicBezTo>
                  <a:pt x="21236" y="219741"/>
                  <a:pt x="9358" y="237004"/>
                  <a:pt x="9358" y="247434"/>
                </a:cubicBezTo>
                <a:lnTo>
                  <a:pt x="9358" y="291670"/>
                </a:lnTo>
                <a:cubicBezTo>
                  <a:pt x="9358" y="294188"/>
                  <a:pt x="11878" y="296705"/>
                  <a:pt x="14757" y="296705"/>
                </a:cubicBezTo>
                <a:lnTo>
                  <a:pt x="32394" y="296705"/>
                </a:lnTo>
                <a:close/>
                <a:moveTo>
                  <a:pt x="48591" y="198163"/>
                </a:moveTo>
                <a:cubicBezTo>
                  <a:pt x="44992" y="198163"/>
                  <a:pt x="41752" y="201400"/>
                  <a:pt x="41752" y="204996"/>
                </a:cubicBezTo>
                <a:lnTo>
                  <a:pt x="41752" y="344178"/>
                </a:lnTo>
                <a:cubicBezTo>
                  <a:pt x="41752" y="347775"/>
                  <a:pt x="44992" y="350652"/>
                  <a:pt x="48591" y="350652"/>
                </a:cubicBezTo>
                <a:lnTo>
                  <a:pt x="252674" y="350652"/>
                </a:lnTo>
                <a:cubicBezTo>
                  <a:pt x="256274" y="350652"/>
                  <a:pt x="259513" y="347775"/>
                  <a:pt x="259513" y="344178"/>
                </a:cubicBezTo>
                <a:lnTo>
                  <a:pt x="259513" y="204996"/>
                </a:lnTo>
                <a:cubicBezTo>
                  <a:pt x="259513" y="201400"/>
                  <a:pt x="256274" y="198163"/>
                  <a:pt x="252674" y="198163"/>
                </a:cubicBezTo>
                <a:close/>
                <a:moveTo>
                  <a:pt x="179070" y="60403"/>
                </a:moveTo>
                <a:cubicBezTo>
                  <a:pt x="176908" y="60403"/>
                  <a:pt x="174385" y="61125"/>
                  <a:pt x="172583" y="62930"/>
                </a:cubicBezTo>
                <a:cubicBezTo>
                  <a:pt x="152040" y="80619"/>
                  <a:pt x="127171" y="92532"/>
                  <a:pt x="100862" y="97587"/>
                </a:cubicBezTo>
                <a:cubicBezTo>
                  <a:pt x="97618" y="98309"/>
                  <a:pt x="95456" y="101197"/>
                  <a:pt x="95095" y="104446"/>
                </a:cubicBezTo>
                <a:cubicBezTo>
                  <a:pt x="95095" y="105529"/>
                  <a:pt x="95095" y="106251"/>
                  <a:pt x="95095" y="107334"/>
                </a:cubicBezTo>
                <a:cubicBezTo>
                  <a:pt x="95095" y="123218"/>
                  <a:pt x="101943" y="138380"/>
                  <a:pt x="113476" y="148849"/>
                </a:cubicBezTo>
                <a:cubicBezTo>
                  <a:pt x="125730" y="159680"/>
                  <a:pt x="141228" y="164734"/>
                  <a:pt x="157446" y="162929"/>
                </a:cubicBezTo>
                <a:cubicBezTo>
                  <a:pt x="183035" y="160402"/>
                  <a:pt x="203938" y="139102"/>
                  <a:pt x="206821" y="113471"/>
                </a:cubicBezTo>
                <a:cubicBezTo>
                  <a:pt x="208984" y="93615"/>
                  <a:pt x="201055" y="74843"/>
                  <a:pt x="185197" y="62569"/>
                </a:cubicBezTo>
                <a:cubicBezTo>
                  <a:pt x="183395" y="61125"/>
                  <a:pt x="181233" y="60403"/>
                  <a:pt x="179070" y="60403"/>
                </a:cubicBezTo>
                <a:close/>
                <a:moveTo>
                  <a:pt x="178575" y="50881"/>
                </a:moveTo>
                <a:cubicBezTo>
                  <a:pt x="182945" y="50746"/>
                  <a:pt x="187360" y="52100"/>
                  <a:pt x="190964" y="54988"/>
                </a:cubicBezTo>
                <a:cubicBezTo>
                  <a:pt x="209344" y="69428"/>
                  <a:pt x="218715" y="91449"/>
                  <a:pt x="216192" y="114554"/>
                </a:cubicBezTo>
                <a:cubicBezTo>
                  <a:pt x="212948" y="144517"/>
                  <a:pt x="188801" y="169066"/>
                  <a:pt x="158527" y="172315"/>
                </a:cubicBezTo>
                <a:cubicBezTo>
                  <a:pt x="156004" y="172676"/>
                  <a:pt x="153842" y="172676"/>
                  <a:pt x="151319" y="172676"/>
                </a:cubicBezTo>
                <a:cubicBezTo>
                  <a:pt x="135100" y="172676"/>
                  <a:pt x="119603" y="166900"/>
                  <a:pt x="107349" y="156069"/>
                </a:cubicBezTo>
                <a:cubicBezTo>
                  <a:pt x="93654" y="143795"/>
                  <a:pt x="85725" y="125745"/>
                  <a:pt x="85725" y="107334"/>
                </a:cubicBezTo>
                <a:cubicBezTo>
                  <a:pt x="85725" y="106251"/>
                  <a:pt x="85725" y="104807"/>
                  <a:pt x="85725" y="104085"/>
                </a:cubicBezTo>
                <a:cubicBezTo>
                  <a:pt x="86085" y="96504"/>
                  <a:pt x="91491" y="90005"/>
                  <a:pt x="99060" y="88561"/>
                </a:cubicBezTo>
                <a:cubicBezTo>
                  <a:pt x="123928" y="83507"/>
                  <a:pt x="147355" y="72316"/>
                  <a:pt x="166456" y="55710"/>
                </a:cubicBezTo>
                <a:cubicBezTo>
                  <a:pt x="169880" y="52641"/>
                  <a:pt x="174205" y="51017"/>
                  <a:pt x="178575" y="50881"/>
                </a:cubicBezTo>
                <a:close/>
                <a:moveTo>
                  <a:pt x="151173" y="9350"/>
                </a:moveTo>
                <a:cubicBezTo>
                  <a:pt x="104021" y="9350"/>
                  <a:pt x="65148" y="42438"/>
                  <a:pt x="65148" y="83077"/>
                </a:cubicBezTo>
                <a:lnTo>
                  <a:pt x="65148" y="188093"/>
                </a:lnTo>
                <a:cubicBezTo>
                  <a:pt x="65148" y="188453"/>
                  <a:pt x="65148" y="188453"/>
                  <a:pt x="65148" y="188812"/>
                </a:cubicBezTo>
                <a:lnTo>
                  <a:pt x="237557" y="188812"/>
                </a:lnTo>
                <a:cubicBezTo>
                  <a:pt x="237557" y="188453"/>
                  <a:pt x="237197" y="188453"/>
                  <a:pt x="237197" y="188093"/>
                </a:cubicBezTo>
                <a:lnTo>
                  <a:pt x="237197" y="83077"/>
                </a:lnTo>
                <a:cubicBezTo>
                  <a:pt x="237197" y="42438"/>
                  <a:pt x="198684" y="9350"/>
                  <a:pt x="151173" y="9350"/>
                </a:cubicBezTo>
                <a:close/>
                <a:moveTo>
                  <a:pt x="151173" y="0"/>
                </a:moveTo>
                <a:cubicBezTo>
                  <a:pt x="204083" y="0"/>
                  <a:pt x="246915" y="37403"/>
                  <a:pt x="246915" y="83077"/>
                </a:cubicBezTo>
                <a:lnTo>
                  <a:pt x="246915" y="188093"/>
                </a:lnTo>
                <a:cubicBezTo>
                  <a:pt x="246915" y="188453"/>
                  <a:pt x="246915" y="188453"/>
                  <a:pt x="246915" y="188812"/>
                </a:cubicBezTo>
                <a:lnTo>
                  <a:pt x="252674" y="188812"/>
                </a:lnTo>
                <a:cubicBezTo>
                  <a:pt x="260233" y="188812"/>
                  <a:pt x="266712" y="194207"/>
                  <a:pt x="268151" y="201400"/>
                </a:cubicBezTo>
                <a:cubicBezTo>
                  <a:pt x="283988" y="208233"/>
                  <a:pt x="301265" y="231969"/>
                  <a:pt x="301265" y="247434"/>
                </a:cubicBezTo>
                <a:lnTo>
                  <a:pt x="301265" y="291670"/>
                </a:lnTo>
                <a:cubicBezTo>
                  <a:pt x="301265" y="299583"/>
                  <a:pt x="294427" y="306416"/>
                  <a:pt x="286508" y="306416"/>
                </a:cubicBezTo>
                <a:lnTo>
                  <a:pt x="268871" y="306416"/>
                </a:lnTo>
                <a:lnTo>
                  <a:pt x="268871" y="318284"/>
                </a:lnTo>
                <a:lnTo>
                  <a:pt x="286148" y="318284"/>
                </a:lnTo>
                <a:cubicBezTo>
                  <a:pt x="288668" y="318284"/>
                  <a:pt x="290827" y="320442"/>
                  <a:pt x="290827" y="323319"/>
                </a:cubicBezTo>
                <a:cubicBezTo>
                  <a:pt x="290827" y="343819"/>
                  <a:pt x="279309" y="360003"/>
                  <a:pt x="264552" y="360003"/>
                </a:cubicBezTo>
                <a:lnTo>
                  <a:pt x="253394" y="360003"/>
                </a:lnTo>
                <a:cubicBezTo>
                  <a:pt x="253034" y="360003"/>
                  <a:pt x="253034" y="360003"/>
                  <a:pt x="253034" y="360003"/>
                </a:cubicBezTo>
                <a:lnTo>
                  <a:pt x="252674" y="360003"/>
                </a:lnTo>
                <a:lnTo>
                  <a:pt x="48591" y="360003"/>
                </a:lnTo>
                <a:cubicBezTo>
                  <a:pt x="48591" y="360003"/>
                  <a:pt x="48231" y="360003"/>
                  <a:pt x="47871" y="360003"/>
                </a:cubicBezTo>
                <a:cubicBezTo>
                  <a:pt x="47511" y="360003"/>
                  <a:pt x="47151" y="360003"/>
                  <a:pt x="47151" y="360003"/>
                </a:cubicBezTo>
                <a:lnTo>
                  <a:pt x="35993" y="360003"/>
                </a:lnTo>
                <a:cubicBezTo>
                  <a:pt x="21236" y="360003"/>
                  <a:pt x="9358" y="343819"/>
                  <a:pt x="9358" y="323319"/>
                </a:cubicBezTo>
                <a:cubicBezTo>
                  <a:pt x="9358" y="320442"/>
                  <a:pt x="11518" y="318284"/>
                  <a:pt x="14397" y="318284"/>
                </a:cubicBezTo>
                <a:lnTo>
                  <a:pt x="32394" y="318284"/>
                </a:lnTo>
                <a:lnTo>
                  <a:pt x="32394" y="306416"/>
                </a:lnTo>
                <a:lnTo>
                  <a:pt x="14757" y="306416"/>
                </a:lnTo>
                <a:cubicBezTo>
                  <a:pt x="6479" y="306416"/>
                  <a:pt x="0" y="299583"/>
                  <a:pt x="0" y="291670"/>
                </a:cubicBezTo>
                <a:lnTo>
                  <a:pt x="0" y="247434"/>
                </a:lnTo>
                <a:cubicBezTo>
                  <a:pt x="0" y="231969"/>
                  <a:pt x="17277" y="208233"/>
                  <a:pt x="33114" y="201400"/>
                </a:cubicBezTo>
                <a:cubicBezTo>
                  <a:pt x="34913" y="194207"/>
                  <a:pt x="41032" y="188812"/>
                  <a:pt x="48591" y="188812"/>
                </a:cubicBezTo>
                <a:lnTo>
                  <a:pt x="55790" y="188812"/>
                </a:lnTo>
                <a:cubicBezTo>
                  <a:pt x="55790" y="188453"/>
                  <a:pt x="55790" y="188453"/>
                  <a:pt x="55790" y="188093"/>
                </a:cubicBezTo>
                <a:lnTo>
                  <a:pt x="55790" y="83077"/>
                </a:lnTo>
                <a:cubicBezTo>
                  <a:pt x="55790" y="37403"/>
                  <a:pt x="98622" y="0"/>
                  <a:pt x="15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0629268B-4977-1540-B59D-0A836420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2437" y="1999063"/>
            <a:ext cx="521216" cy="426200"/>
          </a:xfrm>
          <a:custGeom>
            <a:avLst/>
            <a:gdLst>
              <a:gd name="connsiteX0" fmla="*/ 66123 w 301265"/>
              <a:gd name="connsiteY0" fmla="*/ 227448 h 246345"/>
              <a:gd name="connsiteX1" fmla="*/ 49545 w 301265"/>
              <a:gd name="connsiteY1" fmla="*/ 231445 h 246345"/>
              <a:gd name="connsiteX2" fmla="*/ 66123 w 301265"/>
              <a:gd name="connsiteY2" fmla="*/ 235443 h 246345"/>
              <a:gd name="connsiteX3" fmla="*/ 240908 w 301265"/>
              <a:gd name="connsiteY3" fmla="*/ 225994 h 246345"/>
              <a:gd name="connsiteX4" fmla="*/ 240908 w 301265"/>
              <a:gd name="connsiteY4" fmla="*/ 236896 h 246345"/>
              <a:gd name="connsiteX5" fmla="*/ 261089 w 301265"/>
              <a:gd name="connsiteY5" fmla="*/ 236896 h 246345"/>
              <a:gd name="connsiteX6" fmla="*/ 266495 w 301265"/>
              <a:gd name="connsiteY6" fmla="*/ 231445 h 246345"/>
              <a:gd name="connsiteX7" fmla="*/ 261089 w 301265"/>
              <a:gd name="connsiteY7" fmla="*/ 225994 h 246345"/>
              <a:gd name="connsiteX8" fmla="*/ 75493 w 301265"/>
              <a:gd name="connsiteY8" fmla="*/ 225994 h 246345"/>
              <a:gd name="connsiteX9" fmla="*/ 75493 w 301265"/>
              <a:gd name="connsiteY9" fmla="*/ 236896 h 246345"/>
              <a:gd name="connsiteX10" fmla="*/ 231178 w 301265"/>
              <a:gd name="connsiteY10" fmla="*/ 236896 h 246345"/>
              <a:gd name="connsiteX11" fmla="*/ 231178 w 301265"/>
              <a:gd name="connsiteY11" fmla="*/ 225994 h 246345"/>
              <a:gd name="connsiteX12" fmla="*/ 70447 w 301265"/>
              <a:gd name="connsiteY12" fmla="*/ 216545 h 246345"/>
              <a:gd name="connsiteX13" fmla="*/ 70808 w 301265"/>
              <a:gd name="connsiteY13" fmla="*/ 216545 h 246345"/>
              <a:gd name="connsiteX14" fmla="*/ 236223 w 301265"/>
              <a:gd name="connsiteY14" fmla="*/ 216545 h 246345"/>
              <a:gd name="connsiteX15" fmla="*/ 261089 w 301265"/>
              <a:gd name="connsiteY15" fmla="*/ 216545 h 246345"/>
              <a:gd name="connsiteX16" fmla="*/ 275865 w 301265"/>
              <a:gd name="connsiteY16" fmla="*/ 231445 h 246345"/>
              <a:gd name="connsiteX17" fmla="*/ 261089 w 301265"/>
              <a:gd name="connsiteY17" fmla="*/ 246345 h 246345"/>
              <a:gd name="connsiteX18" fmla="*/ 236223 w 301265"/>
              <a:gd name="connsiteY18" fmla="*/ 246345 h 246345"/>
              <a:gd name="connsiteX19" fmla="*/ 70808 w 301265"/>
              <a:gd name="connsiteY19" fmla="*/ 246345 h 246345"/>
              <a:gd name="connsiteX20" fmla="*/ 69727 w 301265"/>
              <a:gd name="connsiteY20" fmla="*/ 246345 h 246345"/>
              <a:gd name="connsiteX21" fmla="*/ 29004 w 301265"/>
              <a:gd name="connsiteY21" fmla="*/ 236169 h 246345"/>
              <a:gd name="connsiteX22" fmla="*/ 25400 w 301265"/>
              <a:gd name="connsiteY22" fmla="*/ 231445 h 246345"/>
              <a:gd name="connsiteX23" fmla="*/ 29004 w 301265"/>
              <a:gd name="connsiteY23" fmla="*/ 226721 h 246345"/>
              <a:gd name="connsiteX24" fmla="*/ 69727 w 301265"/>
              <a:gd name="connsiteY24" fmla="*/ 216909 h 246345"/>
              <a:gd name="connsiteX25" fmla="*/ 70447 w 301265"/>
              <a:gd name="connsiteY25" fmla="*/ 216545 h 246345"/>
              <a:gd name="connsiteX26" fmla="*/ 64958 w 301265"/>
              <a:gd name="connsiteY26" fmla="*/ 107008 h 246345"/>
              <a:gd name="connsiteX27" fmla="*/ 67096 w 301265"/>
              <a:gd name="connsiteY27" fmla="*/ 107369 h 246345"/>
              <a:gd name="connsiteX28" fmla="*/ 126255 w 301265"/>
              <a:gd name="connsiteY28" fmla="*/ 129378 h 246345"/>
              <a:gd name="connsiteX29" fmla="*/ 129106 w 301265"/>
              <a:gd name="connsiteY29" fmla="*/ 135511 h 246345"/>
              <a:gd name="connsiteX30" fmla="*/ 124829 w 301265"/>
              <a:gd name="connsiteY30" fmla="*/ 138397 h 246345"/>
              <a:gd name="connsiteX31" fmla="*/ 123047 w 301265"/>
              <a:gd name="connsiteY31" fmla="*/ 138397 h 246345"/>
              <a:gd name="connsiteX32" fmla="*/ 93468 w 301265"/>
              <a:gd name="connsiteY32" fmla="*/ 127574 h 246345"/>
              <a:gd name="connsiteX33" fmla="*/ 72798 w 301265"/>
              <a:gd name="connsiteY33" fmla="*/ 119997 h 246345"/>
              <a:gd name="connsiteX34" fmla="*/ 60325 w 301265"/>
              <a:gd name="connsiteY34" fmla="*/ 111699 h 246345"/>
              <a:gd name="connsiteX35" fmla="*/ 64958 w 301265"/>
              <a:gd name="connsiteY35" fmla="*/ 107008 h 246345"/>
              <a:gd name="connsiteX36" fmla="*/ 234724 w 301265"/>
              <a:gd name="connsiteY36" fmla="*/ 105420 h 246345"/>
              <a:gd name="connsiteX37" fmla="*/ 239357 w 301265"/>
              <a:gd name="connsiteY37" fmla="*/ 110111 h 246345"/>
              <a:gd name="connsiteX38" fmla="*/ 226884 w 301265"/>
              <a:gd name="connsiteY38" fmla="*/ 118409 h 246345"/>
              <a:gd name="connsiteX39" fmla="*/ 206214 w 301265"/>
              <a:gd name="connsiteY39" fmla="*/ 125625 h 246345"/>
              <a:gd name="connsiteX40" fmla="*/ 176634 w 301265"/>
              <a:gd name="connsiteY40" fmla="*/ 136809 h 246345"/>
              <a:gd name="connsiteX41" fmla="*/ 174853 w 301265"/>
              <a:gd name="connsiteY41" fmla="*/ 136809 h 246345"/>
              <a:gd name="connsiteX42" fmla="*/ 170576 w 301265"/>
              <a:gd name="connsiteY42" fmla="*/ 133923 h 246345"/>
              <a:gd name="connsiteX43" fmla="*/ 173427 w 301265"/>
              <a:gd name="connsiteY43" fmla="*/ 127790 h 246345"/>
              <a:gd name="connsiteX44" fmla="*/ 232586 w 301265"/>
              <a:gd name="connsiteY44" fmla="*/ 106142 h 246345"/>
              <a:gd name="connsiteX45" fmla="*/ 234724 w 301265"/>
              <a:gd name="connsiteY45" fmla="*/ 105420 h 246345"/>
              <a:gd name="connsiteX46" fmla="*/ 65954 w 301265"/>
              <a:gd name="connsiteY46" fmla="*/ 68050 h 246345"/>
              <a:gd name="connsiteX47" fmla="*/ 126206 w 301265"/>
              <a:gd name="connsiteY47" fmla="*/ 89217 h 246345"/>
              <a:gd name="connsiteX48" fmla="*/ 129092 w 301265"/>
              <a:gd name="connsiteY48" fmla="*/ 95786 h 246345"/>
              <a:gd name="connsiteX49" fmla="*/ 124402 w 301265"/>
              <a:gd name="connsiteY49" fmla="*/ 98705 h 246345"/>
              <a:gd name="connsiteX50" fmla="*/ 122959 w 301265"/>
              <a:gd name="connsiteY50" fmla="*/ 98705 h 246345"/>
              <a:gd name="connsiteX51" fmla="*/ 60181 w 301265"/>
              <a:gd name="connsiteY51" fmla="*/ 74984 h 246345"/>
              <a:gd name="connsiteX52" fmla="*/ 61624 w 301265"/>
              <a:gd name="connsiteY52" fmla="*/ 68415 h 246345"/>
              <a:gd name="connsiteX53" fmla="*/ 65954 w 301265"/>
              <a:gd name="connsiteY53" fmla="*/ 68050 h 246345"/>
              <a:gd name="connsiteX54" fmla="*/ 234991 w 301265"/>
              <a:gd name="connsiteY54" fmla="*/ 67689 h 246345"/>
              <a:gd name="connsiteX55" fmla="*/ 239298 w 301265"/>
              <a:gd name="connsiteY55" fmla="*/ 68059 h 246345"/>
              <a:gd name="connsiteX56" fmla="*/ 241093 w 301265"/>
              <a:gd name="connsiteY56" fmla="*/ 74704 h 246345"/>
              <a:gd name="connsiteX57" fmla="*/ 178271 w 301265"/>
              <a:gd name="connsiteY57" fmla="*/ 98701 h 246345"/>
              <a:gd name="connsiteX58" fmla="*/ 176835 w 301265"/>
              <a:gd name="connsiteY58" fmla="*/ 98701 h 246345"/>
              <a:gd name="connsiteX59" fmla="*/ 172168 w 301265"/>
              <a:gd name="connsiteY59" fmla="*/ 95378 h 246345"/>
              <a:gd name="connsiteX60" fmla="*/ 175040 w 301265"/>
              <a:gd name="connsiteY60" fmla="*/ 89471 h 246345"/>
              <a:gd name="connsiteX61" fmla="*/ 234991 w 301265"/>
              <a:gd name="connsiteY61" fmla="*/ 67689 h 246345"/>
              <a:gd name="connsiteX62" fmla="*/ 150813 w 301265"/>
              <a:gd name="connsiteY62" fmla="*/ 49858 h 246345"/>
              <a:gd name="connsiteX63" fmla="*/ 155235 w 301265"/>
              <a:gd name="connsiteY63" fmla="*/ 54518 h 246345"/>
              <a:gd name="connsiteX64" fmla="*/ 155235 w 301265"/>
              <a:gd name="connsiteY64" fmla="*/ 144852 h 246345"/>
              <a:gd name="connsiteX65" fmla="*/ 150813 w 301265"/>
              <a:gd name="connsiteY65" fmla="*/ 149512 h 246345"/>
              <a:gd name="connsiteX66" fmla="*/ 146050 w 301265"/>
              <a:gd name="connsiteY66" fmla="*/ 144852 h 246345"/>
              <a:gd name="connsiteX67" fmla="*/ 146050 w 301265"/>
              <a:gd name="connsiteY67" fmla="*/ 54518 h 246345"/>
              <a:gd name="connsiteX68" fmla="*/ 150813 w 301265"/>
              <a:gd name="connsiteY68" fmla="*/ 49858 h 246345"/>
              <a:gd name="connsiteX69" fmla="*/ 233724 w 301265"/>
              <a:gd name="connsiteY69" fmla="*/ 29925 h 246345"/>
              <a:gd name="connsiteX70" fmla="*/ 238053 w 301265"/>
              <a:gd name="connsiteY70" fmla="*/ 30278 h 246345"/>
              <a:gd name="connsiteX71" fmla="*/ 239496 w 301265"/>
              <a:gd name="connsiteY71" fmla="*/ 36628 h 246345"/>
              <a:gd name="connsiteX72" fmla="*/ 176358 w 301265"/>
              <a:gd name="connsiteY72" fmla="*/ 57442 h 246345"/>
              <a:gd name="connsiteX73" fmla="*/ 174914 w 301265"/>
              <a:gd name="connsiteY73" fmla="*/ 57442 h 246345"/>
              <a:gd name="connsiteX74" fmla="*/ 170585 w 301265"/>
              <a:gd name="connsiteY74" fmla="*/ 54267 h 246345"/>
              <a:gd name="connsiteX75" fmla="*/ 173832 w 301265"/>
              <a:gd name="connsiteY75" fmla="*/ 48623 h 246345"/>
              <a:gd name="connsiteX76" fmla="*/ 233724 w 301265"/>
              <a:gd name="connsiteY76" fmla="*/ 29925 h 246345"/>
              <a:gd name="connsiteX77" fmla="*/ 67902 w 301265"/>
              <a:gd name="connsiteY77" fmla="*/ 29577 h 246345"/>
              <a:gd name="connsiteX78" fmla="*/ 127433 w 301265"/>
              <a:gd name="connsiteY78" fmla="*/ 48508 h 246345"/>
              <a:gd name="connsiteX79" fmla="*/ 130680 w 301265"/>
              <a:gd name="connsiteY79" fmla="*/ 54223 h 246345"/>
              <a:gd name="connsiteX80" fmla="*/ 126351 w 301265"/>
              <a:gd name="connsiteY80" fmla="*/ 57438 h 246345"/>
              <a:gd name="connsiteX81" fmla="*/ 124908 w 301265"/>
              <a:gd name="connsiteY81" fmla="*/ 57438 h 246345"/>
              <a:gd name="connsiteX82" fmla="*/ 61407 w 301265"/>
              <a:gd name="connsiteY82" fmla="*/ 36364 h 246345"/>
              <a:gd name="connsiteX83" fmla="*/ 63211 w 301265"/>
              <a:gd name="connsiteY83" fmla="*/ 29934 h 246345"/>
              <a:gd name="connsiteX84" fmla="*/ 67902 w 301265"/>
              <a:gd name="connsiteY84" fmla="*/ 29577 h 246345"/>
              <a:gd name="connsiteX85" fmla="*/ 260593 w 301265"/>
              <a:gd name="connsiteY85" fmla="*/ 14850 h 246345"/>
              <a:gd name="connsiteX86" fmla="*/ 260953 w 301265"/>
              <a:gd name="connsiteY86" fmla="*/ 18080 h 246345"/>
              <a:gd name="connsiteX87" fmla="*/ 260953 w 301265"/>
              <a:gd name="connsiteY87" fmla="*/ 133292 h 246345"/>
              <a:gd name="connsiteX88" fmla="*/ 246195 w 301265"/>
              <a:gd name="connsiteY88" fmla="*/ 150520 h 246345"/>
              <a:gd name="connsiteX89" fmla="*/ 158011 w 301265"/>
              <a:gd name="connsiteY89" fmla="*/ 168465 h 246345"/>
              <a:gd name="connsiteX90" fmla="*/ 154412 w 301265"/>
              <a:gd name="connsiteY90" fmla="*/ 168824 h 246345"/>
              <a:gd name="connsiteX91" fmla="*/ 147213 w 301265"/>
              <a:gd name="connsiteY91" fmla="*/ 168824 h 246345"/>
              <a:gd name="connsiteX92" fmla="*/ 143254 w 301265"/>
              <a:gd name="connsiteY92" fmla="*/ 168465 h 246345"/>
              <a:gd name="connsiteX93" fmla="*/ 55070 w 301265"/>
              <a:gd name="connsiteY93" fmla="*/ 150520 h 246345"/>
              <a:gd name="connsiteX94" fmla="*/ 40312 w 301265"/>
              <a:gd name="connsiteY94" fmla="*/ 133292 h 246345"/>
              <a:gd name="connsiteX95" fmla="*/ 40312 w 301265"/>
              <a:gd name="connsiteY95" fmla="*/ 18080 h 246345"/>
              <a:gd name="connsiteX96" fmla="*/ 40672 w 301265"/>
              <a:gd name="connsiteY96" fmla="*/ 15209 h 246345"/>
              <a:gd name="connsiteX97" fmla="*/ 33114 w 301265"/>
              <a:gd name="connsiteY97" fmla="*/ 17362 h 246345"/>
              <a:gd name="connsiteX98" fmla="*/ 29874 w 301265"/>
              <a:gd name="connsiteY98" fmla="*/ 24541 h 246345"/>
              <a:gd name="connsiteX99" fmla="*/ 29874 w 301265"/>
              <a:gd name="connsiteY99" fmla="*/ 146213 h 246345"/>
              <a:gd name="connsiteX100" fmla="*/ 24835 w 301265"/>
              <a:gd name="connsiteY100" fmla="*/ 150878 h 246345"/>
              <a:gd name="connsiteX101" fmla="*/ 20156 w 301265"/>
              <a:gd name="connsiteY101" fmla="*/ 146213 h 246345"/>
              <a:gd name="connsiteX102" fmla="*/ 20156 w 301265"/>
              <a:gd name="connsiteY102" fmla="*/ 39615 h 246345"/>
              <a:gd name="connsiteX103" fmla="*/ 9358 w 301265"/>
              <a:gd name="connsiteY103" fmla="*/ 51460 h 246345"/>
              <a:gd name="connsiteX104" fmla="*/ 9358 w 301265"/>
              <a:gd name="connsiteY104" fmla="*/ 165235 h 246345"/>
              <a:gd name="connsiteX105" fmla="*/ 18356 w 301265"/>
              <a:gd name="connsiteY105" fmla="*/ 174208 h 246345"/>
              <a:gd name="connsiteX106" fmla="*/ 134255 w 301265"/>
              <a:gd name="connsiteY106" fmla="*/ 174208 h 246345"/>
              <a:gd name="connsiteX107" fmla="*/ 139294 w 301265"/>
              <a:gd name="connsiteY107" fmla="*/ 178874 h 246345"/>
              <a:gd name="connsiteX108" fmla="*/ 141814 w 301265"/>
              <a:gd name="connsiteY108" fmla="*/ 192512 h 246345"/>
              <a:gd name="connsiteX109" fmla="*/ 150093 w 301265"/>
              <a:gd name="connsiteY109" fmla="*/ 195743 h 246345"/>
              <a:gd name="connsiteX110" fmla="*/ 150453 w 301265"/>
              <a:gd name="connsiteY110" fmla="*/ 195743 h 246345"/>
              <a:gd name="connsiteX111" fmla="*/ 159451 w 301265"/>
              <a:gd name="connsiteY111" fmla="*/ 192512 h 246345"/>
              <a:gd name="connsiteX112" fmla="*/ 162331 w 301265"/>
              <a:gd name="connsiteY112" fmla="*/ 178874 h 246345"/>
              <a:gd name="connsiteX113" fmla="*/ 167010 w 301265"/>
              <a:gd name="connsiteY113" fmla="*/ 174208 h 246345"/>
              <a:gd name="connsiteX114" fmla="*/ 283629 w 301265"/>
              <a:gd name="connsiteY114" fmla="*/ 174208 h 246345"/>
              <a:gd name="connsiteX115" fmla="*/ 291547 w 301265"/>
              <a:gd name="connsiteY115" fmla="*/ 165953 h 246345"/>
              <a:gd name="connsiteX116" fmla="*/ 291547 w 301265"/>
              <a:gd name="connsiteY116" fmla="*/ 48229 h 246345"/>
              <a:gd name="connsiteX117" fmla="*/ 286508 w 301265"/>
              <a:gd name="connsiteY117" fmla="*/ 43204 h 246345"/>
              <a:gd name="connsiteX118" fmla="*/ 281109 w 301265"/>
              <a:gd name="connsiteY118" fmla="*/ 43204 h 246345"/>
              <a:gd name="connsiteX119" fmla="*/ 281109 w 301265"/>
              <a:gd name="connsiteY119" fmla="*/ 145495 h 246345"/>
              <a:gd name="connsiteX120" fmla="*/ 276430 w 301265"/>
              <a:gd name="connsiteY120" fmla="*/ 150161 h 246345"/>
              <a:gd name="connsiteX121" fmla="*/ 271751 w 301265"/>
              <a:gd name="connsiteY121" fmla="*/ 145495 h 246345"/>
              <a:gd name="connsiteX122" fmla="*/ 271751 w 301265"/>
              <a:gd name="connsiteY122" fmla="*/ 23823 h 246345"/>
              <a:gd name="connsiteX123" fmla="*/ 267791 w 301265"/>
              <a:gd name="connsiteY123" fmla="*/ 16644 h 246345"/>
              <a:gd name="connsiteX124" fmla="*/ 260593 w 301265"/>
              <a:gd name="connsiteY124" fmla="*/ 14850 h 246345"/>
              <a:gd name="connsiteX125" fmla="*/ 58669 w 301265"/>
              <a:gd name="connsiteY125" fmla="*/ 9466 h 246345"/>
              <a:gd name="connsiteX126" fmla="*/ 53270 w 301265"/>
              <a:gd name="connsiteY126" fmla="*/ 10902 h 246345"/>
              <a:gd name="connsiteX127" fmla="*/ 50750 w 301265"/>
              <a:gd name="connsiteY127" fmla="*/ 14132 h 246345"/>
              <a:gd name="connsiteX128" fmla="*/ 49671 w 301265"/>
              <a:gd name="connsiteY128" fmla="*/ 18080 h 246345"/>
              <a:gd name="connsiteX129" fmla="*/ 49671 w 301265"/>
              <a:gd name="connsiteY129" fmla="*/ 133292 h 246345"/>
              <a:gd name="connsiteX130" fmla="*/ 56869 w 301265"/>
              <a:gd name="connsiteY130" fmla="*/ 141547 h 246345"/>
              <a:gd name="connsiteX131" fmla="*/ 145053 w 301265"/>
              <a:gd name="connsiteY131" fmla="*/ 159133 h 246345"/>
              <a:gd name="connsiteX132" fmla="*/ 147213 w 301265"/>
              <a:gd name="connsiteY132" fmla="*/ 159492 h 246345"/>
              <a:gd name="connsiteX133" fmla="*/ 154412 w 301265"/>
              <a:gd name="connsiteY133" fmla="*/ 159492 h 246345"/>
              <a:gd name="connsiteX134" fmla="*/ 156212 w 301265"/>
              <a:gd name="connsiteY134" fmla="*/ 159133 h 246345"/>
              <a:gd name="connsiteX135" fmla="*/ 244396 w 301265"/>
              <a:gd name="connsiteY135" fmla="*/ 141547 h 246345"/>
              <a:gd name="connsiteX136" fmla="*/ 251594 w 301265"/>
              <a:gd name="connsiteY136" fmla="*/ 133292 h 246345"/>
              <a:gd name="connsiteX137" fmla="*/ 251594 w 301265"/>
              <a:gd name="connsiteY137" fmla="*/ 18080 h 246345"/>
              <a:gd name="connsiteX138" fmla="*/ 247995 w 301265"/>
              <a:gd name="connsiteY138" fmla="*/ 10902 h 246345"/>
              <a:gd name="connsiteX139" fmla="*/ 239717 w 301265"/>
              <a:gd name="connsiteY139" fmla="*/ 9825 h 246345"/>
              <a:gd name="connsiteX140" fmla="*/ 156212 w 301265"/>
              <a:gd name="connsiteY140" fmla="*/ 34231 h 246345"/>
              <a:gd name="connsiteX141" fmla="*/ 145413 w 301265"/>
              <a:gd name="connsiteY141" fmla="*/ 34231 h 246345"/>
              <a:gd name="connsiteX142" fmla="*/ 61549 w 301265"/>
              <a:gd name="connsiteY142" fmla="*/ 9825 h 246345"/>
              <a:gd name="connsiteX143" fmla="*/ 58669 w 301265"/>
              <a:gd name="connsiteY143" fmla="*/ 9466 h 246345"/>
              <a:gd name="connsiteX144" fmla="*/ 64428 w 301265"/>
              <a:gd name="connsiteY144" fmla="*/ 852 h 246345"/>
              <a:gd name="connsiteX145" fmla="*/ 147933 w 301265"/>
              <a:gd name="connsiteY145" fmla="*/ 25258 h 246345"/>
              <a:gd name="connsiteX146" fmla="*/ 153332 w 301265"/>
              <a:gd name="connsiteY146" fmla="*/ 25258 h 246345"/>
              <a:gd name="connsiteX147" fmla="*/ 237197 w 301265"/>
              <a:gd name="connsiteY147" fmla="*/ 852 h 246345"/>
              <a:gd name="connsiteX148" fmla="*/ 253754 w 301265"/>
              <a:gd name="connsiteY148" fmla="*/ 3724 h 246345"/>
              <a:gd name="connsiteX149" fmla="*/ 256633 w 301265"/>
              <a:gd name="connsiteY149" fmla="*/ 5877 h 246345"/>
              <a:gd name="connsiteX150" fmla="*/ 273550 w 301265"/>
              <a:gd name="connsiteY150" fmla="*/ 9107 h 246345"/>
              <a:gd name="connsiteX151" fmla="*/ 281109 w 301265"/>
              <a:gd name="connsiteY151" fmla="*/ 23823 h 246345"/>
              <a:gd name="connsiteX152" fmla="*/ 281109 w 301265"/>
              <a:gd name="connsiteY152" fmla="*/ 33513 h 246345"/>
              <a:gd name="connsiteX153" fmla="*/ 286508 w 301265"/>
              <a:gd name="connsiteY153" fmla="*/ 33513 h 246345"/>
              <a:gd name="connsiteX154" fmla="*/ 301265 w 301265"/>
              <a:gd name="connsiteY154" fmla="*/ 48229 h 246345"/>
              <a:gd name="connsiteX155" fmla="*/ 301265 w 301265"/>
              <a:gd name="connsiteY155" fmla="*/ 165953 h 246345"/>
              <a:gd name="connsiteX156" fmla="*/ 283629 w 301265"/>
              <a:gd name="connsiteY156" fmla="*/ 183540 h 246345"/>
              <a:gd name="connsiteX157" fmla="*/ 171329 w 301265"/>
              <a:gd name="connsiteY157" fmla="*/ 183540 h 246345"/>
              <a:gd name="connsiteX158" fmla="*/ 166650 w 301265"/>
              <a:gd name="connsiteY158" fmla="*/ 198614 h 246345"/>
              <a:gd name="connsiteX159" fmla="*/ 150453 w 301265"/>
              <a:gd name="connsiteY159" fmla="*/ 205074 h 246345"/>
              <a:gd name="connsiteX160" fmla="*/ 150093 w 301265"/>
              <a:gd name="connsiteY160" fmla="*/ 205074 h 246345"/>
              <a:gd name="connsiteX161" fmla="*/ 134615 w 301265"/>
              <a:gd name="connsiteY161" fmla="*/ 198614 h 246345"/>
              <a:gd name="connsiteX162" fmla="*/ 129576 w 301265"/>
              <a:gd name="connsiteY162" fmla="*/ 183540 h 246345"/>
              <a:gd name="connsiteX163" fmla="*/ 18356 w 301265"/>
              <a:gd name="connsiteY163" fmla="*/ 183540 h 246345"/>
              <a:gd name="connsiteX164" fmla="*/ 0 w 301265"/>
              <a:gd name="connsiteY164" fmla="*/ 165235 h 246345"/>
              <a:gd name="connsiteX165" fmla="*/ 0 w 301265"/>
              <a:gd name="connsiteY165" fmla="*/ 50742 h 246345"/>
              <a:gd name="connsiteX166" fmla="*/ 360 w 301265"/>
              <a:gd name="connsiteY166" fmla="*/ 49306 h 246345"/>
              <a:gd name="connsiteX167" fmla="*/ 20156 w 301265"/>
              <a:gd name="connsiteY167" fmla="*/ 30283 h 246345"/>
              <a:gd name="connsiteX168" fmla="*/ 20156 w 301265"/>
              <a:gd name="connsiteY168" fmla="*/ 24541 h 246345"/>
              <a:gd name="connsiteX169" fmla="*/ 27715 w 301265"/>
              <a:gd name="connsiteY169" fmla="*/ 9825 h 246345"/>
              <a:gd name="connsiteX170" fmla="*/ 44632 w 301265"/>
              <a:gd name="connsiteY170" fmla="*/ 6595 h 246345"/>
              <a:gd name="connsiteX171" fmla="*/ 47511 w 301265"/>
              <a:gd name="connsiteY171" fmla="*/ 3724 h 246345"/>
              <a:gd name="connsiteX172" fmla="*/ 64428 w 301265"/>
              <a:gd name="connsiteY172" fmla="*/ 852 h 2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01265" h="246345">
                <a:moveTo>
                  <a:pt x="66123" y="227448"/>
                </a:moveTo>
                <a:lnTo>
                  <a:pt x="49545" y="231445"/>
                </a:lnTo>
                <a:lnTo>
                  <a:pt x="66123" y="235443"/>
                </a:lnTo>
                <a:close/>
                <a:moveTo>
                  <a:pt x="240908" y="225994"/>
                </a:moveTo>
                <a:lnTo>
                  <a:pt x="240908" y="236896"/>
                </a:lnTo>
                <a:lnTo>
                  <a:pt x="261089" y="236896"/>
                </a:lnTo>
                <a:cubicBezTo>
                  <a:pt x="263972" y="236896"/>
                  <a:pt x="266495" y="234352"/>
                  <a:pt x="266495" y="231445"/>
                </a:cubicBezTo>
                <a:cubicBezTo>
                  <a:pt x="266495" y="228538"/>
                  <a:pt x="263972" y="225994"/>
                  <a:pt x="261089" y="225994"/>
                </a:cubicBezTo>
                <a:close/>
                <a:moveTo>
                  <a:pt x="75493" y="225994"/>
                </a:moveTo>
                <a:lnTo>
                  <a:pt x="75493" y="236896"/>
                </a:lnTo>
                <a:lnTo>
                  <a:pt x="231178" y="236896"/>
                </a:lnTo>
                <a:lnTo>
                  <a:pt x="231178" y="225994"/>
                </a:lnTo>
                <a:close/>
                <a:moveTo>
                  <a:pt x="70447" y="216545"/>
                </a:moveTo>
                <a:lnTo>
                  <a:pt x="70808" y="216545"/>
                </a:lnTo>
                <a:lnTo>
                  <a:pt x="236223" y="216545"/>
                </a:lnTo>
                <a:lnTo>
                  <a:pt x="261089" y="216545"/>
                </a:lnTo>
                <a:cubicBezTo>
                  <a:pt x="269378" y="216545"/>
                  <a:pt x="275865" y="223087"/>
                  <a:pt x="275865" y="231445"/>
                </a:cubicBezTo>
                <a:cubicBezTo>
                  <a:pt x="275865" y="239803"/>
                  <a:pt x="269378" y="246345"/>
                  <a:pt x="261089" y="246345"/>
                </a:cubicBezTo>
                <a:lnTo>
                  <a:pt x="236223" y="246345"/>
                </a:lnTo>
                <a:lnTo>
                  <a:pt x="70808" y="246345"/>
                </a:lnTo>
                <a:cubicBezTo>
                  <a:pt x="70447" y="246345"/>
                  <a:pt x="70087" y="246345"/>
                  <a:pt x="69727" y="246345"/>
                </a:cubicBezTo>
                <a:lnTo>
                  <a:pt x="29004" y="236169"/>
                </a:lnTo>
                <a:cubicBezTo>
                  <a:pt x="26841" y="235443"/>
                  <a:pt x="25400" y="233626"/>
                  <a:pt x="25400" y="231445"/>
                </a:cubicBezTo>
                <a:cubicBezTo>
                  <a:pt x="25400" y="229265"/>
                  <a:pt x="26841" y="227448"/>
                  <a:pt x="29004" y="226721"/>
                </a:cubicBezTo>
                <a:lnTo>
                  <a:pt x="69727" y="216909"/>
                </a:lnTo>
                <a:cubicBezTo>
                  <a:pt x="69727" y="216545"/>
                  <a:pt x="70447" y="216545"/>
                  <a:pt x="70447" y="216545"/>
                </a:cubicBezTo>
                <a:close/>
                <a:moveTo>
                  <a:pt x="64958" y="107008"/>
                </a:moveTo>
                <a:cubicBezTo>
                  <a:pt x="65670" y="107008"/>
                  <a:pt x="66383" y="107369"/>
                  <a:pt x="67096" y="107369"/>
                </a:cubicBezTo>
                <a:cubicBezTo>
                  <a:pt x="70303" y="109173"/>
                  <a:pt x="104159" y="121440"/>
                  <a:pt x="126255" y="129378"/>
                </a:cubicBezTo>
                <a:cubicBezTo>
                  <a:pt x="128749" y="130099"/>
                  <a:pt x="129818" y="132986"/>
                  <a:pt x="129106" y="135511"/>
                </a:cubicBezTo>
                <a:cubicBezTo>
                  <a:pt x="128393" y="137315"/>
                  <a:pt x="126611" y="138397"/>
                  <a:pt x="124829" y="138397"/>
                </a:cubicBezTo>
                <a:cubicBezTo>
                  <a:pt x="124116" y="138397"/>
                  <a:pt x="123760" y="138397"/>
                  <a:pt x="123047" y="138397"/>
                </a:cubicBezTo>
                <a:cubicBezTo>
                  <a:pt x="123047" y="138397"/>
                  <a:pt x="108079" y="132986"/>
                  <a:pt x="93468" y="127574"/>
                </a:cubicBezTo>
                <a:cubicBezTo>
                  <a:pt x="85628" y="124687"/>
                  <a:pt x="78144" y="121801"/>
                  <a:pt x="72798" y="119997"/>
                </a:cubicBezTo>
                <a:cubicBezTo>
                  <a:pt x="60325" y="115307"/>
                  <a:pt x="60325" y="115307"/>
                  <a:pt x="60325" y="111699"/>
                </a:cubicBezTo>
                <a:cubicBezTo>
                  <a:pt x="60325" y="109173"/>
                  <a:pt x="62463" y="107008"/>
                  <a:pt x="64958" y="107008"/>
                </a:cubicBezTo>
                <a:close/>
                <a:moveTo>
                  <a:pt x="234724" y="105420"/>
                </a:moveTo>
                <a:cubicBezTo>
                  <a:pt x="237219" y="105420"/>
                  <a:pt x="239357" y="107585"/>
                  <a:pt x="239357" y="110111"/>
                </a:cubicBezTo>
                <a:cubicBezTo>
                  <a:pt x="239357" y="113719"/>
                  <a:pt x="239357" y="113719"/>
                  <a:pt x="226884" y="118409"/>
                </a:cubicBezTo>
                <a:cubicBezTo>
                  <a:pt x="221538" y="120574"/>
                  <a:pt x="214054" y="123099"/>
                  <a:pt x="206214" y="125625"/>
                </a:cubicBezTo>
                <a:cubicBezTo>
                  <a:pt x="191602" y="131037"/>
                  <a:pt x="176634" y="136809"/>
                  <a:pt x="176634" y="136809"/>
                </a:cubicBezTo>
                <a:cubicBezTo>
                  <a:pt x="175922" y="136809"/>
                  <a:pt x="175209" y="136809"/>
                  <a:pt x="174853" y="136809"/>
                </a:cubicBezTo>
                <a:cubicBezTo>
                  <a:pt x="173071" y="136809"/>
                  <a:pt x="171289" y="135727"/>
                  <a:pt x="170576" y="133923"/>
                </a:cubicBezTo>
                <a:cubicBezTo>
                  <a:pt x="169863" y="131398"/>
                  <a:pt x="170932" y="128511"/>
                  <a:pt x="173427" y="127790"/>
                </a:cubicBezTo>
                <a:cubicBezTo>
                  <a:pt x="195522" y="119852"/>
                  <a:pt x="229378" y="107224"/>
                  <a:pt x="232586" y="106142"/>
                </a:cubicBezTo>
                <a:cubicBezTo>
                  <a:pt x="233298" y="105781"/>
                  <a:pt x="234011" y="105420"/>
                  <a:pt x="234724" y="105420"/>
                </a:cubicBezTo>
                <a:close/>
                <a:moveTo>
                  <a:pt x="65954" y="68050"/>
                </a:moveTo>
                <a:cubicBezTo>
                  <a:pt x="68840" y="69145"/>
                  <a:pt x="103476" y="81553"/>
                  <a:pt x="126206" y="89217"/>
                </a:cubicBezTo>
                <a:cubicBezTo>
                  <a:pt x="128371" y="90312"/>
                  <a:pt x="129814" y="93231"/>
                  <a:pt x="129092" y="95786"/>
                </a:cubicBezTo>
                <a:cubicBezTo>
                  <a:pt x="128371" y="97610"/>
                  <a:pt x="126567" y="98705"/>
                  <a:pt x="124402" y="98705"/>
                </a:cubicBezTo>
                <a:cubicBezTo>
                  <a:pt x="124041" y="98705"/>
                  <a:pt x="123320" y="98705"/>
                  <a:pt x="122959" y="98705"/>
                </a:cubicBezTo>
                <a:cubicBezTo>
                  <a:pt x="60903" y="76809"/>
                  <a:pt x="60903" y="76809"/>
                  <a:pt x="60181" y="74984"/>
                </a:cubicBezTo>
                <a:cubicBezTo>
                  <a:pt x="58738" y="72794"/>
                  <a:pt x="59459" y="69875"/>
                  <a:pt x="61624" y="68415"/>
                </a:cubicBezTo>
                <a:cubicBezTo>
                  <a:pt x="63067" y="67320"/>
                  <a:pt x="64871" y="67320"/>
                  <a:pt x="65954" y="68050"/>
                </a:cubicBezTo>
                <a:close/>
                <a:moveTo>
                  <a:pt x="234991" y="67689"/>
                </a:moveTo>
                <a:cubicBezTo>
                  <a:pt x="236068" y="67320"/>
                  <a:pt x="237862" y="67320"/>
                  <a:pt x="239298" y="68059"/>
                </a:cubicBezTo>
                <a:cubicBezTo>
                  <a:pt x="241452" y="69535"/>
                  <a:pt x="242529" y="72489"/>
                  <a:pt x="241093" y="74704"/>
                </a:cubicBezTo>
                <a:cubicBezTo>
                  <a:pt x="240016" y="76550"/>
                  <a:pt x="240016" y="76550"/>
                  <a:pt x="178271" y="98701"/>
                </a:cubicBezTo>
                <a:cubicBezTo>
                  <a:pt x="177553" y="98701"/>
                  <a:pt x="177194" y="98701"/>
                  <a:pt x="176835" y="98701"/>
                </a:cubicBezTo>
                <a:cubicBezTo>
                  <a:pt x="174681" y="98701"/>
                  <a:pt x="172886" y="97594"/>
                  <a:pt x="172168" y="95378"/>
                </a:cubicBezTo>
                <a:cubicBezTo>
                  <a:pt x="171450" y="92794"/>
                  <a:pt x="172886" y="90210"/>
                  <a:pt x="175040" y="89471"/>
                </a:cubicBezTo>
                <a:cubicBezTo>
                  <a:pt x="197656" y="80980"/>
                  <a:pt x="232119" y="69166"/>
                  <a:pt x="234991" y="67689"/>
                </a:cubicBezTo>
                <a:close/>
                <a:moveTo>
                  <a:pt x="150813" y="49858"/>
                </a:moveTo>
                <a:cubicBezTo>
                  <a:pt x="153194" y="49858"/>
                  <a:pt x="155235" y="52009"/>
                  <a:pt x="155235" y="54518"/>
                </a:cubicBezTo>
                <a:lnTo>
                  <a:pt x="155235" y="144852"/>
                </a:lnTo>
                <a:cubicBezTo>
                  <a:pt x="155235" y="147361"/>
                  <a:pt x="153194" y="149512"/>
                  <a:pt x="150813" y="149512"/>
                </a:cubicBezTo>
                <a:cubicBezTo>
                  <a:pt x="148091" y="149512"/>
                  <a:pt x="146050" y="147361"/>
                  <a:pt x="146050" y="144852"/>
                </a:cubicBezTo>
                <a:lnTo>
                  <a:pt x="146050" y="54518"/>
                </a:lnTo>
                <a:cubicBezTo>
                  <a:pt x="146050" y="52009"/>
                  <a:pt x="148091" y="49858"/>
                  <a:pt x="150813" y="49858"/>
                </a:cubicBezTo>
                <a:close/>
                <a:moveTo>
                  <a:pt x="233724" y="29925"/>
                </a:moveTo>
                <a:cubicBezTo>
                  <a:pt x="234806" y="29220"/>
                  <a:pt x="236610" y="29220"/>
                  <a:pt x="238053" y="30278"/>
                </a:cubicBezTo>
                <a:cubicBezTo>
                  <a:pt x="240218" y="31336"/>
                  <a:pt x="240939" y="34159"/>
                  <a:pt x="239496" y="36628"/>
                </a:cubicBezTo>
                <a:cubicBezTo>
                  <a:pt x="238414" y="38392"/>
                  <a:pt x="238414" y="38392"/>
                  <a:pt x="176358" y="57442"/>
                </a:cubicBezTo>
                <a:cubicBezTo>
                  <a:pt x="175997" y="57442"/>
                  <a:pt x="175275" y="57442"/>
                  <a:pt x="174914" y="57442"/>
                </a:cubicBezTo>
                <a:cubicBezTo>
                  <a:pt x="173110" y="57442"/>
                  <a:pt x="170946" y="56384"/>
                  <a:pt x="170585" y="54267"/>
                </a:cubicBezTo>
                <a:cubicBezTo>
                  <a:pt x="169863" y="51798"/>
                  <a:pt x="170946" y="49328"/>
                  <a:pt x="173832" y="48623"/>
                </a:cubicBezTo>
                <a:cubicBezTo>
                  <a:pt x="196201" y="41567"/>
                  <a:pt x="230476" y="30984"/>
                  <a:pt x="233724" y="29925"/>
                </a:cubicBezTo>
                <a:close/>
                <a:moveTo>
                  <a:pt x="67902" y="29577"/>
                </a:moveTo>
                <a:cubicBezTo>
                  <a:pt x="70427" y="30649"/>
                  <a:pt x="105064" y="41364"/>
                  <a:pt x="127433" y="48508"/>
                </a:cubicBezTo>
                <a:cubicBezTo>
                  <a:pt x="130320" y="49222"/>
                  <a:pt x="131402" y="51723"/>
                  <a:pt x="130680" y="54223"/>
                </a:cubicBezTo>
                <a:cubicBezTo>
                  <a:pt x="130320" y="56366"/>
                  <a:pt x="128155" y="57438"/>
                  <a:pt x="126351" y="57438"/>
                </a:cubicBezTo>
                <a:cubicBezTo>
                  <a:pt x="125629" y="57438"/>
                  <a:pt x="125268" y="57438"/>
                  <a:pt x="124908" y="57438"/>
                </a:cubicBezTo>
                <a:cubicBezTo>
                  <a:pt x="62490" y="38149"/>
                  <a:pt x="62490" y="38149"/>
                  <a:pt x="61407" y="36364"/>
                </a:cubicBezTo>
                <a:cubicBezTo>
                  <a:pt x="60325" y="33863"/>
                  <a:pt x="61046" y="31006"/>
                  <a:pt x="63211" y="29934"/>
                </a:cubicBezTo>
                <a:cubicBezTo>
                  <a:pt x="64654" y="29220"/>
                  <a:pt x="66458" y="29220"/>
                  <a:pt x="67902" y="29577"/>
                </a:cubicBezTo>
                <a:close/>
                <a:moveTo>
                  <a:pt x="260593" y="14850"/>
                </a:moveTo>
                <a:cubicBezTo>
                  <a:pt x="260953" y="15568"/>
                  <a:pt x="260953" y="16644"/>
                  <a:pt x="260953" y="18080"/>
                </a:cubicBezTo>
                <a:lnTo>
                  <a:pt x="260953" y="133292"/>
                </a:lnTo>
                <a:cubicBezTo>
                  <a:pt x="260953" y="141906"/>
                  <a:pt x="254834" y="149084"/>
                  <a:pt x="246195" y="150520"/>
                </a:cubicBezTo>
                <a:lnTo>
                  <a:pt x="158011" y="168465"/>
                </a:lnTo>
                <a:cubicBezTo>
                  <a:pt x="156572" y="168824"/>
                  <a:pt x="155492" y="168824"/>
                  <a:pt x="154412" y="168824"/>
                </a:cubicBezTo>
                <a:lnTo>
                  <a:pt x="147213" y="168824"/>
                </a:lnTo>
                <a:cubicBezTo>
                  <a:pt x="145773" y="168824"/>
                  <a:pt x="144693" y="168824"/>
                  <a:pt x="143254" y="168465"/>
                </a:cubicBezTo>
                <a:lnTo>
                  <a:pt x="55070" y="150520"/>
                </a:lnTo>
                <a:cubicBezTo>
                  <a:pt x="46431" y="149084"/>
                  <a:pt x="40312" y="141906"/>
                  <a:pt x="40312" y="133292"/>
                </a:cubicBezTo>
                <a:lnTo>
                  <a:pt x="40312" y="18080"/>
                </a:lnTo>
                <a:cubicBezTo>
                  <a:pt x="40312" y="17003"/>
                  <a:pt x="40312" y="16286"/>
                  <a:pt x="40672" y="15209"/>
                </a:cubicBezTo>
                <a:cubicBezTo>
                  <a:pt x="37793" y="14850"/>
                  <a:pt x="35633" y="15927"/>
                  <a:pt x="33114" y="17362"/>
                </a:cubicBezTo>
                <a:cubicBezTo>
                  <a:pt x="30954" y="19157"/>
                  <a:pt x="29874" y="21669"/>
                  <a:pt x="29874" y="24541"/>
                </a:cubicBezTo>
                <a:lnTo>
                  <a:pt x="29874" y="146213"/>
                </a:lnTo>
                <a:cubicBezTo>
                  <a:pt x="29874" y="148725"/>
                  <a:pt x="27715" y="150878"/>
                  <a:pt x="24835" y="150878"/>
                </a:cubicBezTo>
                <a:cubicBezTo>
                  <a:pt x="22316" y="150878"/>
                  <a:pt x="20156" y="148725"/>
                  <a:pt x="20156" y="146213"/>
                </a:cubicBezTo>
                <a:lnTo>
                  <a:pt x="20156" y="39615"/>
                </a:lnTo>
                <a:cubicBezTo>
                  <a:pt x="14757" y="39615"/>
                  <a:pt x="10798" y="47870"/>
                  <a:pt x="9358" y="51460"/>
                </a:cubicBezTo>
                <a:lnTo>
                  <a:pt x="9358" y="165235"/>
                </a:lnTo>
                <a:cubicBezTo>
                  <a:pt x="9358" y="169901"/>
                  <a:pt x="13677" y="174208"/>
                  <a:pt x="18356" y="174208"/>
                </a:cubicBezTo>
                <a:lnTo>
                  <a:pt x="134255" y="174208"/>
                </a:lnTo>
                <a:cubicBezTo>
                  <a:pt x="137135" y="174208"/>
                  <a:pt x="139294" y="176002"/>
                  <a:pt x="139294" y="178874"/>
                </a:cubicBezTo>
                <a:cubicBezTo>
                  <a:pt x="139294" y="184257"/>
                  <a:pt x="139294" y="189641"/>
                  <a:pt x="141814" y="192512"/>
                </a:cubicBezTo>
                <a:cubicBezTo>
                  <a:pt x="142894" y="193948"/>
                  <a:pt x="146494" y="195743"/>
                  <a:pt x="150093" y="195743"/>
                </a:cubicBezTo>
                <a:lnTo>
                  <a:pt x="150453" y="195743"/>
                </a:lnTo>
                <a:cubicBezTo>
                  <a:pt x="155852" y="195743"/>
                  <a:pt x="157651" y="194666"/>
                  <a:pt x="159451" y="192512"/>
                </a:cubicBezTo>
                <a:cubicBezTo>
                  <a:pt x="161971" y="189641"/>
                  <a:pt x="162331" y="183898"/>
                  <a:pt x="162331" y="178874"/>
                </a:cubicBezTo>
                <a:cubicBezTo>
                  <a:pt x="162331" y="176002"/>
                  <a:pt x="164490" y="174208"/>
                  <a:pt x="167010" y="174208"/>
                </a:cubicBezTo>
                <a:lnTo>
                  <a:pt x="283629" y="174208"/>
                </a:lnTo>
                <a:cubicBezTo>
                  <a:pt x="288308" y="174208"/>
                  <a:pt x="291547" y="170619"/>
                  <a:pt x="291547" y="165953"/>
                </a:cubicBezTo>
                <a:lnTo>
                  <a:pt x="291547" y="48229"/>
                </a:lnTo>
                <a:cubicBezTo>
                  <a:pt x="291547" y="45358"/>
                  <a:pt x="289387" y="43204"/>
                  <a:pt x="286508" y="43204"/>
                </a:cubicBezTo>
                <a:lnTo>
                  <a:pt x="281109" y="43204"/>
                </a:lnTo>
                <a:lnTo>
                  <a:pt x="281109" y="145495"/>
                </a:lnTo>
                <a:cubicBezTo>
                  <a:pt x="281109" y="148366"/>
                  <a:pt x="278949" y="150161"/>
                  <a:pt x="276430" y="150161"/>
                </a:cubicBezTo>
                <a:cubicBezTo>
                  <a:pt x="273910" y="150161"/>
                  <a:pt x="271751" y="148366"/>
                  <a:pt x="271751" y="145495"/>
                </a:cubicBezTo>
                <a:lnTo>
                  <a:pt x="271751" y="23823"/>
                </a:lnTo>
                <a:cubicBezTo>
                  <a:pt x="271751" y="20951"/>
                  <a:pt x="270311" y="18439"/>
                  <a:pt x="267791" y="16644"/>
                </a:cubicBezTo>
                <a:cubicBezTo>
                  <a:pt x="265992" y="14850"/>
                  <a:pt x="263472" y="14491"/>
                  <a:pt x="260593" y="14850"/>
                </a:cubicBezTo>
                <a:close/>
                <a:moveTo>
                  <a:pt x="58669" y="9466"/>
                </a:moveTo>
                <a:cubicBezTo>
                  <a:pt x="56869" y="9466"/>
                  <a:pt x="54710" y="10184"/>
                  <a:pt x="53270" y="10902"/>
                </a:cubicBezTo>
                <a:cubicBezTo>
                  <a:pt x="52190" y="11979"/>
                  <a:pt x="51110" y="12696"/>
                  <a:pt x="50750" y="14132"/>
                </a:cubicBezTo>
                <a:cubicBezTo>
                  <a:pt x="50031" y="15209"/>
                  <a:pt x="49671" y="16644"/>
                  <a:pt x="49671" y="18080"/>
                </a:cubicBezTo>
                <a:lnTo>
                  <a:pt x="49671" y="133292"/>
                </a:lnTo>
                <a:cubicBezTo>
                  <a:pt x="49671" y="137240"/>
                  <a:pt x="52910" y="140829"/>
                  <a:pt x="56869" y="141547"/>
                </a:cubicBezTo>
                <a:lnTo>
                  <a:pt x="145053" y="159133"/>
                </a:lnTo>
                <a:cubicBezTo>
                  <a:pt x="145773" y="159492"/>
                  <a:pt x="146494" y="159492"/>
                  <a:pt x="147213" y="159492"/>
                </a:cubicBezTo>
                <a:lnTo>
                  <a:pt x="154412" y="159492"/>
                </a:lnTo>
                <a:cubicBezTo>
                  <a:pt x="155132" y="159492"/>
                  <a:pt x="155492" y="159492"/>
                  <a:pt x="156212" y="159133"/>
                </a:cubicBezTo>
                <a:lnTo>
                  <a:pt x="244396" y="141547"/>
                </a:lnTo>
                <a:cubicBezTo>
                  <a:pt x="248715" y="140829"/>
                  <a:pt x="251594" y="137240"/>
                  <a:pt x="251594" y="133292"/>
                </a:cubicBezTo>
                <a:lnTo>
                  <a:pt x="251594" y="18080"/>
                </a:lnTo>
                <a:cubicBezTo>
                  <a:pt x="251594" y="15209"/>
                  <a:pt x="250155" y="12696"/>
                  <a:pt x="247995" y="10902"/>
                </a:cubicBezTo>
                <a:cubicBezTo>
                  <a:pt x="245475" y="9466"/>
                  <a:pt x="242596" y="8748"/>
                  <a:pt x="239717" y="9825"/>
                </a:cubicBezTo>
                <a:lnTo>
                  <a:pt x="156212" y="34231"/>
                </a:lnTo>
                <a:cubicBezTo>
                  <a:pt x="152612" y="35308"/>
                  <a:pt x="148653" y="35308"/>
                  <a:pt x="145413" y="34231"/>
                </a:cubicBezTo>
                <a:lnTo>
                  <a:pt x="61549" y="9825"/>
                </a:lnTo>
                <a:cubicBezTo>
                  <a:pt x="60469" y="9466"/>
                  <a:pt x="59749" y="9466"/>
                  <a:pt x="58669" y="9466"/>
                </a:cubicBezTo>
                <a:close/>
                <a:moveTo>
                  <a:pt x="64428" y="852"/>
                </a:moveTo>
                <a:lnTo>
                  <a:pt x="147933" y="25258"/>
                </a:lnTo>
                <a:cubicBezTo>
                  <a:pt x="149733" y="25976"/>
                  <a:pt x="151893" y="25976"/>
                  <a:pt x="153332" y="25258"/>
                </a:cubicBezTo>
                <a:lnTo>
                  <a:pt x="237197" y="852"/>
                </a:lnTo>
                <a:cubicBezTo>
                  <a:pt x="242956" y="-942"/>
                  <a:pt x="249075" y="134"/>
                  <a:pt x="253754" y="3724"/>
                </a:cubicBezTo>
                <a:cubicBezTo>
                  <a:pt x="254834" y="4083"/>
                  <a:pt x="255554" y="5159"/>
                  <a:pt x="256633" y="5877"/>
                </a:cubicBezTo>
                <a:cubicBezTo>
                  <a:pt x="262032" y="4083"/>
                  <a:pt x="268871" y="5518"/>
                  <a:pt x="273550" y="9107"/>
                </a:cubicBezTo>
                <a:cubicBezTo>
                  <a:pt x="278230" y="12696"/>
                  <a:pt x="281109" y="18080"/>
                  <a:pt x="281109" y="23823"/>
                </a:cubicBezTo>
                <a:lnTo>
                  <a:pt x="281109" y="33513"/>
                </a:lnTo>
                <a:lnTo>
                  <a:pt x="286508" y="33513"/>
                </a:lnTo>
                <a:cubicBezTo>
                  <a:pt x="294427" y="33513"/>
                  <a:pt x="301265" y="40333"/>
                  <a:pt x="301265" y="48229"/>
                </a:cubicBezTo>
                <a:lnTo>
                  <a:pt x="301265" y="165953"/>
                </a:lnTo>
                <a:cubicBezTo>
                  <a:pt x="301265" y="175643"/>
                  <a:pt x="293347" y="183540"/>
                  <a:pt x="283629" y="183540"/>
                </a:cubicBezTo>
                <a:lnTo>
                  <a:pt x="171329" y="183540"/>
                </a:lnTo>
                <a:cubicBezTo>
                  <a:pt x="171329" y="188923"/>
                  <a:pt x="170249" y="194307"/>
                  <a:pt x="166650" y="198614"/>
                </a:cubicBezTo>
                <a:cubicBezTo>
                  <a:pt x="162331" y="203998"/>
                  <a:pt x="156932" y="205074"/>
                  <a:pt x="150453" y="205074"/>
                </a:cubicBezTo>
                <a:lnTo>
                  <a:pt x="150093" y="205074"/>
                </a:lnTo>
                <a:cubicBezTo>
                  <a:pt x="143614" y="205074"/>
                  <a:pt x="137495" y="201844"/>
                  <a:pt x="134615" y="198614"/>
                </a:cubicBezTo>
                <a:cubicBezTo>
                  <a:pt x="131376" y="194307"/>
                  <a:pt x="129936" y="189282"/>
                  <a:pt x="129576" y="183540"/>
                </a:cubicBezTo>
                <a:lnTo>
                  <a:pt x="18356" y="183540"/>
                </a:lnTo>
                <a:cubicBezTo>
                  <a:pt x="8278" y="183540"/>
                  <a:pt x="0" y="175285"/>
                  <a:pt x="0" y="165235"/>
                </a:cubicBezTo>
                <a:lnTo>
                  <a:pt x="0" y="50742"/>
                </a:lnTo>
                <a:cubicBezTo>
                  <a:pt x="0" y="50024"/>
                  <a:pt x="360" y="49664"/>
                  <a:pt x="360" y="49306"/>
                </a:cubicBezTo>
                <a:cubicBezTo>
                  <a:pt x="720" y="48229"/>
                  <a:pt x="6479" y="30283"/>
                  <a:pt x="20156" y="30283"/>
                </a:cubicBezTo>
                <a:lnTo>
                  <a:pt x="20156" y="24541"/>
                </a:lnTo>
                <a:cubicBezTo>
                  <a:pt x="20156" y="18798"/>
                  <a:pt x="23036" y="13414"/>
                  <a:pt x="27715" y="9825"/>
                </a:cubicBezTo>
                <a:cubicBezTo>
                  <a:pt x="32394" y="6236"/>
                  <a:pt x="38873" y="5159"/>
                  <a:pt x="44632" y="6595"/>
                </a:cubicBezTo>
                <a:cubicBezTo>
                  <a:pt x="45351" y="5518"/>
                  <a:pt x="46431" y="4441"/>
                  <a:pt x="47511" y="3724"/>
                </a:cubicBezTo>
                <a:cubicBezTo>
                  <a:pt x="52190" y="134"/>
                  <a:pt x="58669" y="-942"/>
                  <a:pt x="64428" y="8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ABE8E-FDC7-F843-B823-C6D9A663B541}"/>
              </a:ext>
            </a:extLst>
          </p:cNvPr>
          <p:cNvSpPr txBox="1"/>
          <p:nvPr/>
        </p:nvSpPr>
        <p:spPr>
          <a:xfrm>
            <a:off x="4811122" y="355280"/>
            <a:ext cx="28469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USER PDM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B0475-A6CA-6C4E-8FE8-41FA7449D6AB}"/>
              </a:ext>
            </a:extLst>
          </p:cNvPr>
          <p:cNvSpPr txBox="1"/>
          <p:nvPr/>
        </p:nvSpPr>
        <p:spPr>
          <a:xfrm>
            <a:off x="707679" y="2949290"/>
            <a:ext cx="186507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PENGGUNA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F4DC9-5EDD-8946-BCCC-1DAA002E7E1D}"/>
              </a:ext>
            </a:extLst>
          </p:cNvPr>
          <p:cNvSpPr txBox="1"/>
          <p:nvPr/>
        </p:nvSpPr>
        <p:spPr>
          <a:xfrm>
            <a:off x="490384" y="3351318"/>
            <a:ext cx="230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PNS, PPPK DAN PPT NON ASN YANG MENGGUNAKAN APLIKASI </a:t>
            </a:r>
            <a:endParaRPr lang="en-ID" alt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ABDC-7FBA-6346-B609-F48BF20DAE55}"/>
              </a:ext>
            </a:extLst>
          </p:cNvPr>
          <p:cNvSpPr txBox="1"/>
          <p:nvPr/>
        </p:nvSpPr>
        <p:spPr>
          <a:xfrm>
            <a:off x="707679" y="5446864"/>
            <a:ext cx="186507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54E01-A2D7-AA4E-95BE-A05EBF2F8681}"/>
              </a:ext>
            </a:extLst>
          </p:cNvPr>
          <p:cNvSpPr txBox="1"/>
          <p:nvPr/>
        </p:nvSpPr>
        <p:spPr>
          <a:xfrm>
            <a:off x="219920" y="5837317"/>
            <a:ext cx="3033468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PNS DI BIRO SDM/BKD/UPT YANG DITUNJUK MELAKUKAN PERSETUJUAN</a:t>
            </a:r>
            <a:endParaRPr lang="en-ID" alt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C1096-6A55-D54B-B994-EE08A917AC8B}"/>
              </a:ext>
            </a:extLst>
          </p:cNvPr>
          <p:cNvSpPr txBox="1"/>
          <p:nvPr/>
        </p:nvSpPr>
        <p:spPr>
          <a:xfrm>
            <a:off x="9589524" y="2869797"/>
            <a:ext cx="186507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VERIFIKATOR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81DFA-D753-6C45-9B92-CED2E1BBB6B1}"/>
              </a:ext>
            </a:extLst>
          </p:cNvPr>
          <p:cNvSpPr txBox="1"/>
          <p:nvPr/>
        </p:nvSpPr>
        <p:spPr>
          <a:xfrm>
            <a:off x="9111061" y="3248675"/>
            <a:ext cx="27817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PNS YANG DITUNJUK INSTANSI MELAKSANAKAN VERIFIKASI</a:t>
            </a:r>
            <a:endParaRPr lang="en-ID" alt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8DB6A-2F5A-0F4A-A2D1-9577F54D8989}"/>
              </a:ext>
            </a:extLst>
          </p:cNvPr>
          <p:cNvSpPr txBox="1"/>
          <p:nvPr/>
        </p:nvSpPr>
        <p:spPr>
          <a:xfrm>
            <a:off x="9614280" y="5319539"/>
            <a:ext cx="186507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ADMIN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49493-83F2-224E-8E29-E0E85C93B1FC}"/>
              </a:ext>
            </a:extLst>
          </p:cNvPr>
          <p:cNvSpPr txBox="1"/>
          <p:nvPr/>
        </p:nvSpPr>
        <p:spPr>
          <a:xfrm>
            <a:off x="9365519" y="5700179"/>
            <a:ext cx="2464782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14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PNS YANG DITUNJUK INSTANSI SEBAGAI ADMIN INSTANSI</a:t>
            </a:r>
            <a:endParaRPr lang="en-ID" alt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E4334-19BA-0349-84E0-E6A8B97677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25">
            <a:extLst>
              <a:ext uri="{FF2B5EF4-FFF2-40B4-BE49-F238E27FC236}">
                <a16:creationId xmlns:a16="http://schemas.microsoft.com/office/drawing/2014/main" id="{21A68733-9EB3-654B-AC2A-2A39D26E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6">
            <a:extLst>
              <a:ext uri="{FF2B5EF4-FFF2-40B4-BE49-F238E27FC236}">
                <a16:creationId xmlns:a16="http://schemas.microsoft.com/office/drawing/2014/main" id="{EEC76532-EF56-8F40-9119-F5EAC192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7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59D37DFF-F574-1149-B326-627884B8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6" y="1342"/>
            <a:ext cx="10832286" cy="6479049"/>
          </a:xfrm>
          <a:custGeom>
            <a:avLst/>
            <a:gdLst>
              <a:gd name="T0" fmla="*/ 17389 w 17390"/>
              <a:gd name="T1" fmla="*/ 0 h 10404"/>
              <a:gd name="T2" fmla="*/ 8695 w 17390"/>
              <a:gd name="T3" fmla="*/ 0 h 10404"/>
              <a:gd name="T4" fmla="*/ 0 w 17390"/>
              <a:gd name="T5" fmla="*/ 0 h 10404"/>
              <a:gd name="T6" fmla="*/ 0 w 17390"/>
              <a:gd name="T7" fmla="*/ 0 h 10404"/>
              <a:gd name="T8" fmla="*/ 2127 w 17390"/>
              <a:gd name="T9" fmla="*/ 2803 h 10404"/>
              <a:gd name="T10" fmla="*/ 2127 w 17390"/>
              <a:gd name="T11" fmla="*/ 2803 h 10404"/>
              <a:gd name="T12" fmla="*/ 4881 w 17390"/>
              <a:gd name="T13" fmla="*/ 6469 h 10404"/>
              <a:gd name="T14" fmla="*/ 4881 w 17390"/>
              <a:gd name="T15" fmla="*/ 6469 h 10404"/>
              <a:gd name="T16" fmla="*/ 8695 w 17390"/>
              <a:gd name="T17" fmla="*/ 10403 h 10404"/>
              <a:gd name="T18" fmla="*/ 8695 w 17390"/>
              <a:gd name="T19" fmla="*/ 10403 h 10404"/>
              <a:gd name="T20" fmla="*/ 12508 w 17390"/>
              <a:gd name="T21" fmla="*/ 6469 h 10404"/>
              <a:gd name="T22" fmla="*/ 12508 w 17390"/>
              <a:gd name="T23" fmla="*/ 6469 h 10404"/>
              <a:gd name="T24" fmla="*/ 15262 w 17390"/>
              <a:gd name="T25" fmla="*/ 2803 h 10404"/>
              <a:gd name="T26" fmla="*/ 15262 w 17390"/>
              <a:gd name="T27" fmla="*/ 2803 h 10404"/>
              <a:gd name="T28" fmla="*/ 17389 w 17390"/>
              <a:gd name="T29" fmla="*/ 0 h 10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90" h="10404">
                <a:moveTo>
                  <a:pt x="17389" y="0"/>
                </a:moveTo>
                <a:lnTo>
                  <a:pt x="8695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2543" y="858"/>
                  <a:pt x="2127" y="2803"/>
                </a:cubicBezTo>
                <a:lnTo>
                  <a:pt x="2127" y="2803"/>
                </a:lnTo>
                <a:cubicBezTo>
                  <a:pt x="1712" y="4749"/>
                  <a:pt x="4780" y="4818"/>
                  <a:pt x="4881" y="6469"/>
                </a:cubicBezTo>
                <a:lnTo>
                  <a:pt x="4881" y="6469"/>
                </a:lnTo>
                <a:cubicBezTo>
                  <a:pt x="4982" y="8121"/>
                  <a:pt x="6545" y="9987"/>
                  <a:pt x="8695" y="10403"/>
                </a:cubicBezTo>
                <a:lnTo>
                  <a:pt x="8695" y="10403"/>
                </a:lnTo>
                <a:cubicBezTo>
                  <a:pt x="10844" y="9987"/>
                  <a:pt x="12408" y="8121"/>
                  <a:pt x="12508" y="6469"/>
                </a:cubicBezTo>
                <a:lnTo>
                  <a:pt x="12508" y="6469"/>
                </a:lnTo>
                <a:cubicBezTo>
                  <a:pt x="12609" y="4818"/>
                  <a:pt x="15677" y="4749"/>
                  <a:pt x="15262" y="2803"/>
                </a:cubicBezTo>
                <a:lnTo>
                  <a:pt x="15262" y="2803"/>
                </a:lnTo>
                <a:cubicBezTo>
                  <a:pt x="14847" y="858"/>
                  <a:pt x="17389" y="0"/>
                  <a:pt x="17389" y="0"/>
                </a:cubicBezTo>
              </a:path>
            </a:pathLst>
          </a:custGeom>
          <a:gradFill>
            <a:gsLst>
              <a:gs pos="42000">
                <a:srgbClr val="D2F1F4">
                  <a:alpha val="60000"/>
                </a:srgbClr>
              </a:gs>
              <a:gs pos="15000">
                <a:srgbClr val="7CCCD8">
                  <a:alpha val="60000"/>
                </a:srgbClr>
              </a:gs>
              <a:gs pos="1000">
                <a:srgbClr val="26A7BC">
                  <a:alpha val="60000"/>
                </a:srgbClr>
              </a:gs>
              <a:gs pos="99000">
                <a:srgbClr val="FFFFFF">
                  <a:alpha val="6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9323E-E40E-F34B-865A-E6166860E65F}"/>
              </a:ext>
            </a:extLst>
          </p:cNvPr>
          <p:cNvSpPr txBox="1"/>
          <p:nvPr/>
        </p:nvSpPr>
        <p:spPr>
          <a:xfrm>
            <a:off x="2594344" y="341158"/>
            <a:ext cx="734709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  <a:sym typeface="Roboto"/>
              </a:rPr>
              <a:t>DATA YANG DIMUTAKHIRKAN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2980D-684C-344C-91A9-C5F576813856}"/>
              </a:ext>
            </a:extLst>
          </p:cNvPr>
          <p:cNvSpPr txBox="1"/>
          <p:nvPr/>
        </p:nvSpPr>
        <p:spPr>
          <a:xfrm>
            <a:off x="1284384" y="3543997"/>
            <a:ext cx="213897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DATA PERSONAL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DFE7D-A03C-2743-B2DD-91E26346FCE8}"/>
              </a:ext>
            </a:extLst>
          </p:cNvPr>
          <p:cNvSpPr txBox="1"/>
          <p:nvPr/>
        </p:nvSpPr>
        <p:spPr>
          <a:xfrm>
            <a:off x="1279591" y="3981882"/>
            <a:ext cx="2233515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DATA YANG BERISI INFORMASI MENGENAI DATA DIRI PEGAWAI</a:t>
            </a:r>
            <a:endParaRPr lang="en-ID" altLang="en-US" sz="11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39DE9-1E2C-AF4B-8E70-D7C17D3F72B2}"/>
              </a:ext>
            </a:extLst>
          </p:cNvPr>
          <p:cNvSpPr txBox="1"/>
          <p:nvPr/>
        </p:nvSpPr>
        <p:spPr>
          <a:xfrm>
            <a:off x="8481401" y="2061327"/>
            <a:ext cx="205694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spc="-15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DATA RIWAYAT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9A3E6-2D37-A04F-8168-0EB03CEA6488}"/>
              </a:ext>
            </a:extLst>
          </p:cNvPr>
          <p:cNvSpPr txBox="1"/>
          <p:nvPr/>
        </p:nvSpPr>
        <p:spPr>
          <a:xfrm>
            <a:off x="8481401" y="2477151"/>
            <a:ext cx="3675478" cy="34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JABATAN*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PENDIDIKAN &amp; DIKLAT (KURSUS) *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SKP (2 TAHUN TERAKHIR) *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PENGHARGAAN*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PANGKAT DAN GOLONGAN RUANG*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KELUARGA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PENINJAUAN MASA KERJA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PINDAH INSTANSI*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CLTN*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CPNS/PNS*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ID" altLang="en-US" sz="14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RIWAYAT ORGANISASI</a:t>
            </a:r>
            <a:endParaRPr lang="en-ID" altLang="en-US" sz="10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0" name="Picture 81">
            <a:extLst>
              <a:ext uri="{FF2B5EF4-FFF2-40B4-BE49-F238E27FC236}">
                <a16:creationId xmlns:a16="http://schemas.microsoft.com/office/drawing/2014/main" id="{6A950756-A88A-4C41-9CE5-A22B1197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3" y="3609674"/>
            <a:ext cx="1119524" cy="9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2">
            <a:extLst>
              <a:ext uri="{FF2B5EF4-FFF2-40B4-BE49-F238E27FC236}">
                <a16:creationId xmlns:a16="http://schemas.microsoft.com/office/drawing/2014/main" id="{E4ABA7A5-4CA9-2349-9951-F59AEC89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525" y="1398132"/>
            <a:ext cx="1436617" cy="10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5">
            <a:extLst>
              <a:ext uri="{FF2B5EF4-FFF2-40B4-BE49-F238E27FC236}">
                <a16:creationId xmlns:a16="http://schemas.microsoft.com/office/drawing/2014/main" id="{AA448B8F-58BB-B84D-BB9F-A4A4DCA3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6">
            <a:extLst>
              <a:ext uri="{FF2B5EF4-FFF2-40B4-BE49-F238E27FC236}">
                <a16:creationId xmlns:a16="http://schemas.microsoft.com/office/drawing/2014/main" id="{FBE5E582-12A3-694B-B5BB-90DCED31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106B8-A44D-D84A-908A-3CC13CC5B4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928538" y="2152967"/>
            <a:ext cx="6197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FDA1F-DBE2-CE44-94D8-CDD82A6AD48B}"/>
              </a:ext>
            </a:extLst>
          </p:cNvPr>
          <p:cNvSpPr txBox="1"/>
          <p:nvPr/>
        </p:nvSpPr>
        <p:spPr>
          <a:xfrm>
            <a:off x="3549731" y="306186"/>
            <a:ext cx="531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83838"/>
              </a:buClr>
              <a:buSzPts val="1100"/>
              <a:defRPr/>
            </a:pPr>
            <a:r>
              <a:rPr lang="en-US" sz="3600" b="1" kern="0" dirty="0">
                <a:solidFill>
                  <a:srgbClr val="FFFFFF">
                    <a:lumMod val="10000"/>
                  </a:srgbClr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WAKTU PELAKSANAAN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DA9AD24-73BE-744D-B7C6-2AAB5E34D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17" y="1537774"/>
            <a:ext cx="3168560" cy="3165230"/>
          </a:xfrm>
          <a:custGeom>
            <a:avLst/>
            <a:gdLst>
              <a:gd name="T0" fmla="*/ 2242 w 4196"/>
              <a:gd name="T1" fmla="*/ 79 h 4195"/>
              <a:gd name="T2" fmla="*/ 4116 w 4196"/>
              <a:gd name="T3" fmla="*/ 1953 h 4195"/>
              <a:gd name="T4" fmla="*/ 4116 w 4196"/>
              <a:gd name="T5" fmla="*/ 1953 h 4195"/>
              <a:gd name="T6" fmla="*/ 4116 w 4196"/>
              <a:gd name="T7" fmla="*/ 2241 h 4195"/>
              <a:gd name="T8" fmla="*/ 2242 w 4196"/>
              <a:gd name="T9" fmla="*/ 4115 h 4195"/>
              <a:gd name="T10" fmla="*/ 2242 w 4196"/>
              <a:gd name="T11" fmla="*/ 4115 h 4195"/>
              <a:gd name="T12" fmla="*/ 1953 w 4196"/>
              <a:gd name="T13" fmla="*/ 4115 h 4195"/>
              <a:gd name="T14" fmla="*/ 80 w 4196"/>
              <a:gd name="T15" fmla="*/ 2241 h 4195"/>
              <a:gd name="T16" fmla="*/ 80 w 4196"/>
              <a:gd name="T17" fmla="*/ 2241 h 4195"/>
              <a:gd name="T18" fmla="*/ 80 w 4196"/>
              <a:gd name="T19" fmla="*/ 1953 h 4195"/>
              <a:gd name="T20" fmla="*/ 1953 w 4196"/>
              <a:gd name="T21" fmla="*/ 79 h 4195"/>
              <a:gd name="T22" fmla="*/ 1953 w 4196"/>
              <a:gd name="T23" fmla="*/ 79 h 4195"/>
              <a:gd name="T24" fmla="*/ 2242 w 4196"/>
              <a:gd name="T25" fmla="*/ 79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6" h="4195">
                <a:moveTo>
                  <a:pt x="2242" y="79"/>
                </a:moveTo>
                <a:lnTo>
                  <a:pt x="4116" y="1953"/>
                </a:lnTo>
                <a:lnTo>
                  <a:pt x="4116" y="1953"/>
                </a:lnTo>
                <a:cubicBezTo>
                  <a:pt x="4195" y="2033"/>
                  <a:pt x="4195" y="2161"/>
                  <a:pt x="4116" y="2241"/>
                </a:cubicBezTo>
                <a:lnTo>
                  <a:pt x="2242" y="4115"/>
                </a:lnTo>
                <a:lnTo>
                  <a:pt x="2242" y="4115"/>
                </a:lnTo>
                <a:cubicBezTo>
                  <a:pt x="2162" y="4194"/>
                  <a:pt x="2033" y="4194"/>
                  <a:pt x="1953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1"/>
                  <a:pt x="0" y="2033"/>
                  <a:pt x="80" y="1953"/>
                </a:cubicBezTo>
                <a:lnTo>
                  <a:pt x="1953" y="79"/>
                </a:lnTo>
                <a:lnTo>
                  <a:pt x="1953" y="79"/>
                </a:lnTo>
                <a:cubicBezTo>
                  <a:pt x="2033" y="0"/>
                  <a:pt x="2162" y="0"/>
                  <a:pt x="2242" y="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" name="Freeform 52">
            <a:extLst>
              <a:ext uri="{FF2B5EF4-FFF2-40B4-BE49-F238E27FC236}">
                <a16:creationId xmlns:a16="http://schemas.microsoft.com/office/drawing/2014/main" id="{2EC02663-7B32-F14F-AF1F-CE73ADCDC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048" y="1537774"/>
            <a:ext cx="3168560" cy="3165230"/>
          </a:xfrm>
          <a:custGeom>
            <a:avLst/>
            <a:gdLst>
              <a:gd name="T0" fmla="*/ 2241 w 4196"/>
              <a:gd name="T1" fmla="*/ 79 h 4195"/>
              <a:gd name="T2" fmla="*/ 4115 w 4196"/>
              <a:gd name="T3" fmla="*/ 1953 h 4195"/>
              <a:gd name="T4" fmla="*/ 4115 w 4196"/>
              <a:gd name="T5" fmla="*/ 1953 h 4195"/>
              <a:gd name="T6" fmla="*/ 4115 w 4196"/>
              <a:gd name="T7" fmla="*/ 2241 h 4195"/>
              <a:gd name="T8" fmla="*/ 2241 w 4196"/>
              <a:gd name="T9" fmla="*/ 4115 h 4195"/>
              <a:gd name="T10" fmla="*/ 2241 w 4196"/>
              <a:gd name="T11" fmla="*/ 4115 h 4195"/>
              <a:gd name="T12" fmla="*/ 1953 w 4196"/>
              <a:gd name="T13" fmla="*/ 4115 h 4195"/>
              <a:gd name="T14" fmla="*/ 80 w 4196"/>
              <a:gd name="T15" fmla="*/ 2241 h 4195"/>
              <a:gd name="T16" fmla="*/ 80 w 4196"/>
              <a:gd name="T17" fmla="*/ 2241 h 4195"/>
              <a:gd name="T18" fmla="*/ 80 w 4196"/>
              <a:gd name="T19" fmla="*/ 1953 h 4195"/>
              <a:gd name="T20" fmla="*/ 1953 w 4196"/>
              <a:gd name="T21" fmla="*/ 79 h 4195"/>
              <a:gd name="T22" fmla="*/ 1953 w 4196"/>
              <a:gd name="T23" fmla="*/ 79 h 4195"/>
              <a:gd name="T24" fmla="*/ 2241 w 4196"/>
              <a:gd name="T25" fmla="*/ 79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6" h="4195">
                <a:moveTo>
                  <a:pt x="2241" y="79"/>
                </a:moveTo>
                <a:lnTo>
                  <a:pt x="4115" y="1953"/>
                </a:lnTo>
                <a:lnTo>
                  <a:pt x="4115" y="1953"/>
                </a:lnTo>
                <a:cubicBezTo>
                  <a:pt x="4195" y="2033"/>
                  <a:pt x="4195" y="2161"/>
                  <a:pt x="4115" y="2241"/>
                </a:cubicBezTo>
                <a:lnTo>
                  <a:pt x="2241" y="4115"/>
                </a:lnTo>
                <a:lnTo>
                  <a:pt x="2241" y="4115"/>
                </a:lnTo>
                <a:cubicBezTo>
                  <a:pt x="2162" y="4194"/>
                  <a:pt x="2033" y="4194"/>
                  <a:pt x="1953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1"/>
                  <a:pt x="0" y="2033"/>
                  <a:pt x="80" y="1953"/>
                </a:cubicBezTo>
                <a:lnTo>
                  <a:pt x="1953" y="79"/>
                </a:lnTo>
                <a:lnTo>
                  <a:pt x="1953" y="79"/>
                </a:lnTo>
                <a:cubicBezTo>
                  <a:pt x="2033" y="0"/>
                  <a:pt x="2162" y="0"/>
                  <a:pt x="2241" y="7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8" name="Freeform 102">
            <a:extLst>
              <a:ext uri="{FF2B5EF4-FFF2-40B4-BE49-F238E27FC236}">
                <a16:creationId xmlns:a16="http://schemas.microsoft.com/office/drawing/2014/main" id="{ECEE1FC6-9B0D-0546-8B58-A78ED132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724" y="1537774"/>
            <a:ext cx="3168560" cy="3165230"/>
          </a:xfrm>
          <a:custGeom>
            <a:avLst/>
            <a:gdLst>
              <a:gd name="T0" fmla="*/ 2242 w 4197"/>
              <a:gd name="T1" fmla="*/ 79 h 4195"/>
              <a:gd name="T2" fmla="*/ 4116 w 4197"/>
              <a:gd name="T3" fmla="*/ 1953 h 4195"/>
              <a:gd name="T4" fmla="*/ 4116 w 4197"/>
              <a:gd name="T5" fmla="*/ 1953 h 4195"/>
              <a:gd name="T6" fmla="*/ 4116 w 4197"/>
              <a:gd name="T7" fmla="*/ 2241 h 4195"/>
              <a:gd name="T8" fmla="*/ 2242 w 4197"/>
              <a:gd name="T9" fmla="*/ 4115 h 4195"/>
              <a:gd name="T10" fmla="*/ 2242 w 4197"/>
              <a:gd name="T11" fmla="*/ 4115 h 4195"/>
              <a:gd name="T12" fmla="*/ 1954 w 4197"/>
              <a:gd name="T13" fmla="*/ 4115 h 4195"/>
              <a:gd name="T14" fmla="*/ 80 w 4197"/>
              <a:gd name="T15" fmla="*/ 2241 h 4195"/>
              <a:gd name="T16" fmla="*/ 80 w 4197"/>
              <a:gd name="T17" fmla="*/ 2241 h 4195"/>
              <a:gd name="T18" fmla="*/ 80 w 4197"/>
              <a:gd name="T19" fmla="*/ 1953 h 4195"/>
              <a:gd name="T20" fmla="*/ 1954 w 4197"/>
              <a:gd name="T21" fmla="*/ 79 h 4195"/>
              <a:gd name="T22" fmla="*/ 1954 w 4197"/>
              <a:gd name="T23" fmla="*/ 79 h 4195"/>
              <a:gd name="T24" fmla="*/ 2242 w 4197"/>
              <a:gd name="T25" fmla="*/ 79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7" h="4195">
                <a:moveTo>
                  <a:pt x="2242" y="79"/>
                </a:moveTo>
                <a:lnTo>
                  <a:pt x="4116" y="1953"/>
                </a:lnTo>
                <a:lnTo>
                  <a:pt x="4116" y="1953"/>
                </a:lnTo>
                <a:cubicBezTo>
                  <a:pt x="4196" y="2033"/>
                  <a:pt x="4196" y="2161"/>
                  <a:pt x="4116" y="2241"/>
                </a:cubicBezTo>
                <a:lnTo>
                  <a:pt x="2242" y="4115"/>
                </a:lnTo>
                <a:lnTo>
                  <a:pt x="2242" y="4115"/>
                </a:lnTo>
                <a:cubicBezTo>
                  <a:pt x="2163" y="4194"/>
                  <a:pt x="2034" y="4194"/>
                  <a:pt x="1954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1"/>
                  <a:pt x="0" y="2033"/>
                  <a:pt x="80" y="1953"/>
                </a:cubicBezTo>
                <a:lnTo>
                  <a:pt x="1954" y="79"/>
                </a:lnTo>
                <a:lnTo>
                  <a:pt x="1954" y="79"/>
                </a:lnTo>
                <a:cubicBezTo>
                  <a:pt x="2034" y="0"/>
                  <a:pt x="2163" y="0"/>
                  <a:pt x="2242" y="7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52">
            <a:extLst>
              <a:ext uri="{FF2B5EF4-FFF2-40B4-BE49-F238E27FC236}">
                <a16:creationId xmlns:a16="http://schemas.microsoft.com/office/drawing/2014/main" id="{EA49E22D-3626-6747-A4DC-FCA3D3D5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383" y="3308440"/>
            <a:ext cx="3168560" cy="3168560"/>
          </a:xfrm>
          <a:custGeom>
            <a:avLst/>
            <a:gdLst>
              <a:gd name="T0" fmla="*/ 2242 w 4197"/>
              <a:gd name="T1" fmla="*/ 79 h 4196"/>
              <a:gd name="T2" fmla="*/ 4116 w 4197"/>
              <a:gd name="T3" fmla="*/ 1953 h 4196"/>
              <a:gd name="T4" fmla="*/ 4116 w 4197"/>
              <a:gd name="T5" fmla="*/ 1953 h 4196"/>
              <a:gd name="T6" fmla="*/ 4116 w 4197"/>
              <a:gd name="T7" fmla="*/ 2241 h 4196"/>
              <a:gd name="T8" fmla="*/ 2242 w 4197"/>
              <a:gd name="T9" fmla="*/ 4115 h 4196"/>
              <a:gd name="T10" fmla="*/ 2242 w 4197"/>
              <a:gd name="T11" fmla="*/ 4115 h 4196"/>
              <a:gd name="T12" fmla="*/ 1954 w 4197"/>
              <a:gd name="T13" fmla="*/ 4115 h 4196"/>
              <a:gd name="T14" fmla="*/ 80 w 4197"/>
              <a:gd name="T15" fmla="*/ 2241 h 4196"/>
              <a:gd name="T16" fmla="*/ 80 w 4197"/>
              <a:gd name="T17" fmla="*/ 2241 h 4196"/>
              <a:gd name="T18" fmla="*/ 80 w 4197"/>
              <a:gd name="T19" fmla="*/ 1953 h 4196"/>
              <a:gd name="T20" fmla="*/ 1954 w 4197"/>
              <a:gd name="T21" fmla="*/ 79 h 4196"/>
              <a:gd name="T22" fmla="*/ 1954 w 4197"/>
              <a:gd name="T23" fmla="*/ 79 h 4196"/>
              <a:gd name="T24" fmla="*/ 2242 w 4197"/>
              <a:gd name="T25" fmla="*/ 79 h 4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7" h="4196">
                <a:moveTo>
                  <a:pt x="2242" y="79"/>
                </a:moveTo>
                <a:lnTo>
                  <a:pt x="4116" y="1953"/>
                </a:lnTo>
                <a:lnTo>
                  <a:pt x="4116" y="1953"/>
                </a:lnTo>
                <a:cubicBezTo>
                  <a:pt x="4196" y="2033"/>
                  <a:pt x="4196" y="2162"/>
                  <a:pt x="4116" y="2241"/>
                </a:cubicBezTo>
                <a:lnTo>
                  <a:pt x="2242" y="4115"/>
                </a:lnTo>
                <a:lnTo>
                  <a:pt x="2242" y="4115"/>
                </a:lnTo>
                <a:cubicBezTo>
                  <a:pt x="2163" y="4195"/>
                  <a:pt x="2034" y="4195"/>
                  <a:pt x="1954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2"/>
                  <a:pt x="0" y="2033"/>
                  <a:pt x="80" y="1953"/>
                </a:cubicBezTo>
                <a:lnTo>
                  <a:pt x="1954" y="79"/>
                </a:lnTo>
                <a:lnTo>
                  <a:pt x="1954" y="79"/>
                </a:lnTo>
                <a:cubicBezTo>
                  <a:pt x="2034" y="0"/>
                  <a:pt x="2163" y="0"/>
                  <a:pt x="2242" y="7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2" name="Freeform 202">
            <a:extLst>
              <a:ext uri="{FF2B5EF4-FFF2-40B4-BE49-F238E27FC236}">
                <a16:creationId xmlns:a16="http://schemas.microsoft.com/office/drawing/2014/main" id="{C1F1643A-ADE8-894E-99BB-F1A62FC7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87" y="3308440"/>
            <a:ext cx="3168560" cy="3168560"/>
          </a:xfrm>
          <a:custGeom>
            <a:avLst/>
            <a:gdLst>
              <a:gd name="T0" fmla="*/ 2241 w 4196"/>
              <a:gd name="T1" fmla="*/ 79 h 4196"/>
              <a:gd name="T2" fmla="*/ 4115 w 4196"/>
              <a:gd name="T3" fmla="*/ 1953 h 4196"/>
              <a:gd name="T4" fmla="*/ 4115 w 4196"/>
              <a:gd name="T5" fmla="*/ 1953 h 4196"/>
              <a:gd name="T6" fmla="*/ 4115 w 4196"/>
              <a:gd name="T7" fmla="*/ 2241 h 4196"/>
              <a:gd name="T8" fmla="*/ 2241 w 4196"/>
              <a:gd name="T9" fmla="*/ 4115 h 4196"/>
              <a:gd name="T10" fmla="*/ 2241 w 4196"/>
              <a:gd name="T11" fmla="*/ 4115 h 4196"/>
              <a:gd name="T12" fmla="*/ 1953 w 4196"/>
              <a:gd name="T13" fmla="*/ 4115 h 4196"/>
              <a:gd name="T14" fmla="*/ 80 w 4196"/>
              <a:gd name="T15" fmla="*/ 2241 h 4196"/>
              <a:gd name="T16" fmla="*/ 80 w 4196"/>
              <a:gd name="T17" fmla="*/ 2241 h 4196"/>
              <a:gd name="T18" fmla="*/ 80 w 4196"/>
              <a:gd name="T19" fmla="*/ 1953 h 4196"/>
              <a:gd name="T20" fmla="*/ 1953 w 4196"/>
              <a:gd name="T21" fmla="*/ 79 h 4196"/>
              <a:gd name="T22" fmla="*/ 1953 w 4196"/>
              <a:gd name="T23" fmla="*/ 79 h 4196"/>
              <a:gd name="T24" fmla="*/ 2241 w 4196"/>
              <a:gd name="T25" fmla="*/ 79 h 4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6" h="4196">
                <a:moveTo>
                  <a:pt x="2241" y="79"/>
                </a:moveTo>
                <a:lnTo>
                  <a:pt x="4115" y="1953"/>
                </a:lnTo>
                <a:lnTo>
                  <a:pt x="4115" y="1953"/>
                </a:lnTo>
                <a:cubicBezTo>
                  <a:pt x="4195" y="2033"/>
                  <a:pt x="4195" y="2162"/>
                  <a:pt x="4115" y="2241"/>
                </a:cubicBezTo>
                <a:lnTo>
                  <a:pt x="2241" y="4115"/>
                </a:lnTo>
                <a:lnTo>
                  <a:pt x="2241" y="4115"/>
                </a:lnTo>
                <a:cubicBezTo>
                  <a:pt x="2162" y="4195"/>
                  <a:pt x="2032" y="4195"/>
                  <a:pt x="1953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2"/>
                  <a:pt x="0" y="2033"/>
                  <a:pt x="80" y="1953"/>
                </a:cubicBezTo>
                <a:lnTo>
                  <a:pt x="1953" y="79"/>
                </a:lnTo>
                <a:lnTo>
                  <a:pt x="1953" y="79"/>
                </a:lnTo>
                <a:cubicBezTo>
                  <a:pt x="2032" y="0"/>
                  <a:pt x="2162" y="0"/>
                  <a:pt x="2241" y="7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5" name="Freeform 924">
            <a:extLst>
              <a:ext uri="{FF2B5EF4-FFF2-40B4-BE49-F238E27FC236}">
                <a16:creationId xmlns:a16="http://schemas.microsoft.com/office/drawing/2014/main" id="{62EAFE77-256F-2D41-89CB-A0B526173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5440" y="1821471"/>
            <a:ext cx="765112" cy="765112"/>
          </a:xfrm>
          <a:custGeom>
            <a:avLst/>
            <a:gdLst>
              <a:gd name="T0" fmla="*/ 23374369 w 295914"/>
              <a:gd name="T1" fmla="*/ 51157010 h 296053"/>
              <a:gd name="T2" fmla="*/ 21347555 w 295914"/>
              <a:gd name="T3" fmla="*/ 51157010 h 296053"/>
              <a:gd name="T4" fmla="*/ 44392851 w 295914"/>
              <a:gd name="T5" fmla="*/ 48100099 h 296053"/>
              <a:gd name="T6" fmla="*/ 51713828 w 295914"/>
              <a:gd name="T7" fmla="*/ 55413466 h 296053"/>
              <a:gd name="T8" fmla="*/ 44392851 w 295914"/>
              <a:gd name="T9" fmla="*/ 48100099 h 296053"/>
              <a:gd name="T10" fmla="*/ 35162367 w 295914"/>
              <a:gd name="T11" fmla="*/ 55413466 h 296053"/>
              <a:gd name="T12" fmla="*/ 42483305 w 295914"/>
              <a:gd name="T13" fmla="*/ 48100099 h 296053"/>
              <a:gd name="T14" fmla="*/ 44392851 w 295914"/>
              <a:gd name="T15" fmla="*/ 38878772 h 296053"/>
              <a:gd name="T16" fmla="*/ 51713828 w 295914"/>
              <a:gd name="T17" fmla="*/ 46192340 h 296053"/>
              <a:gd name="T18" fmla="*/ 44392851 w 295914"/>
              <a:gd name="T19" fmla="*/ 38878772 h 296053"/>
              <a:gd name="T20" fmla="*/ 35162367 w 295914"/>
              <a:gd name="T21" fmla="*/ 46192340 h 296053"/>
              <a:gd name="T22" fmla="*/ 42483305 w 295914"/>
              <a:gd name="T23" fmla="*/ 38878772 h 296053"/>
              <a:gd name="T24" fmla="*/ 13916731 w 295914"/>
              <a:gd name="T25" fmla="*/ 38817367 h 296053"/>
              <a:gd name="T26" fmla="*/ 25129656 w 295914"/>
              <a:gd name="T27" fmla="*/ 63180206 h 296053"/>
              <a:gd name="T28" fmla="*/ 13916731 w 295914"/>
              <a:gd name="T29" fmla="*/ 38817367 h 296053"/>
              <a:gd name="T30" fmla="*/ 52668660 w 295914"/>
              <a:gd name="T31" fmla="*/ 36891250 h 296053"/>
              <a:gd name="T32" fmla="*/ 53703033 w 295914"/>
              <a:gd name="T33" fmla="*/ 55413466 h 296053"/>
              <a:gd name="T34" fmla="*/ 55692647 w 295914"/>
              <a:gd name="T35" fmla="*/ 56367151 h 296053"/>
              <a:gd name="T36" fmla="*/ 32217636 w 295914"/>
              <a:gd name="T37" fmla="*/ 57400437 h 296053"/>
              <a:gd name="T38" fmla="*/ 32217636 w 295914"/>
              <a:gd name="T39" fmla="*/ 55413466 h 296053"/>
              <a:gd name="T40" fmla="*/ 33172713 w 295914"/>
              <a:gd name="T41" fmla="*/ 37924682 h 296053"/>
              <a:gd name="T42" fmla="*/ 6043873 w 295914"/>
              <a:gd name="T43" fmla="*/ 30908075 h 296053"/>
              <a:gd name="T44" fmla="*/ 11928665 w 295914"/>
              <a:gd name="T45" fmla="*/ 63180206 h 296053"/>
              <a:gd name="T46" fmla="*/ 10974415 w 295914"/>
              <a:gd name="T47" fmla="*/ 38817367 h 296053"/>
              <a:gd name="T48" fmla="*/ 10974415 w 295914"/>
              <a:gd name="T49" fmla="*/ 36840383 h 296053"/>
              <a:gd name="T50" fmla="*/ 29105905 w 295914"/>
              <a:gd name="T51" fmla="*/ 37868510 h 296053"/>
              <a:gd name="T52" fmla="*/ 27117839 w 295914"/>
              <a:gd name="T53" fmla="*/ 38817367 h 296053"/>
              <a:gd name="T54" fmla="*/ 59563740 w 295914"/>
              <a:gd name="T55" fmla="*/ 63180206 h 296053"/>
              <a:gd name="T56" fmla="*/ 6043873 w 295914"/>
              <a:gd name="T57" fmla="*/ 30908075 h 296053"/>
              <a:gd name="T58" fmla="*/ 32899506 w 295914"/>
              <a:gd name="T59" fmla="*/ 22952658 h 296053"/>
              <a:gd name="T60" fmla="*/ 28001959 w 295914"/>
              <a:gd name="T61" fmla="*/ 19044378 h 296053"/>
              <a:gd name="T62" fmla="*/ 28001959 w 295914"/>
              <a:gd name="T63" fmla="*/ 17050228 h 296053"/>
              <a:gd name="T64" fmla="*/ 32899506 w 295914"/>
              <a:gd name="T65" fmla="*/ 13061844 h 296053"/>
              <a:gd name="T66" fmla="*/ 39884838 w 295914"/>
              <a:gd name="T67" fmla="*/ 18007563 h 296053"/>
              <a:gd name="T68" fmla="*/ 25914326 w 295914"/>
              <a:gd name="T69" fmla="*/ 18007563 h 296053"/>
              <a:gd name="T70" fmla="*/ 32764039 w 295914"/>
              <a:gd name="T71" fmla="*/ 2353185 h 296053"/>
              <a:gd name="T72" fmla="*/ 61949671 w 295914"/>
              <a:gd name="T73" fmla="*/ 28930225 h 296053"/>
              <a:gd name="T74" fmla="*/ 32048053 w 295914"/>
              <a:gd name="T75" fmla="*/ 296830 h 296053"/>
              <a:gd name="T76" fmla="*/ 65130418 w 295914"/>
              <a:gd name="T77" fmla="*/ 29167696 h 296053"/>
              <a:gd name="T78" fmla="*/ 64494526 w 295914"/>
              <a:gd name="T79" fmla="*/ 30908075 h 296053"/>
              <a:gd name="T80" fmla="*/ 61472566 w 295914"/>
              <a:gd name="T81" fmla="*/ 63180206 h 296053"/>
              <a:gd name="T82" fmla="*/ 65448771 w 295914"/>
              <a:gd name="T83" fmla="*/ 64129283 h 296053"/>
              <a:gd name="T84" fmla="*/ 1033664 w 295914"/>
              <a:gd name="T85" fmla="*/ 65078420 h 296053"/>
              <a:gd name="T86" fmla="*/ 1033664 w 295914"/>
              <a:gd name="T87" fmla="*/ 63180206 h 296053"/>
              <a:gd name="T88" fmla="*/ 3976213 w 295914"/>
              <a:gd name="T89" fmla="*/ 30908075 h 296053"/>
              <a:gd name="T90" fmla="*/ 158762 w 295914"/>
              <a:gd name="T91" fmla="*/ 30354214 h 296053"/>
              <a:gd name="T92" fmla="*/ 32048053 w 295914"/>
              <a:gd name="T93" fmla="*/ 296830 h 2960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5914" h="296053">
                <a:moveTo>
                  <a:pt x="101241" y="228150"/>
                </a:moveTo>
                <a:cubicBezTo>
                  <a:pt x="103806" y="228150"/>
                  <a:pt x="105637" y="230055"/>
                  <a:pt x="105637" y="232722"/>
                </a:cubicBezTo>
                <a:cubicBezTo>
                  <a:pt x="105637" y="235389"/>
                  <a:pt x="103806" y="237294"/>
                  <a:pt x="101241" y="237294"/>
                </a:cubicBezTo>
                <a:cubicBezTo>
                  <a:pt x="98677" y="237294"/>
                  <a:pt x="96479" y="235389"/>
                  <a:pt x="96479" y="232722"/>
                </a:cubicBezTo>
                <a:cubicBezTo>
                  <a:pt x="96479" y="230055"/>
                  <a:pt x="98677" y="228150"/>
                  <a:pt x="101241" y="228150"/>
                </a:cubicBezTo>
                <a:close/>
                <a:moveTo>
                  <a:pt x="200627" y="218815"/>
                </a:moveTo>
                <a:lnTo>
                  <a:pt x="200627" y="252086"/>
                </a:lnTo>
                <a:lnTo>
                  <a:pt x="233713" y="252086"/>
                </a:lnTo>
                <a:lnTo>
                  <a:pt x="233713" y="218815"/>
                </a:lnTo>
                <a:lnTo>
                  <a:pt x="200627" y="218815"/>
                </a:lnTo>
                <a:close/>
                <a:moveTo>
                  <a:pt x="158911" y="218815"/>
                </a:moveTo>
                <a:lnTo>
                  <a:pt x="158911" y="252086"/>
                </a:lnTo>
                <a:lnTo>
                  <a:pt x="191996" y="252086"/>
                </a:lnTo>
                <a:lnTo>
                  <a:pt x="191996" y="218815"/>
                </a:lnTo>
                <a:lnTo>
                  <a:pt x="158911" y="218815"/>
                </a:lnTo>
                <a:close/>
                <a:moveTo>
                  <a:pt x="200627" y="176866"/>
                </a:moveTo>
                <a:lnTo>
                  <a:pt x="200627" y="210136"/>
                </a:lnTo>
                <a:lnTo>
                  <a:pt x="233713" y="210136"/>
                </a:lnTo>
                <a:lnTo>
                  <a:pt x="233713" y="176866"/>
                </a:lnTo>
                <a:lnTo>
                  <a:pt x="200627" y="176866"/>
                </a:lnTo>
                <a:close/>
                <a:moveTo>
                  <a:pt x="158911" y="176866"/>
                </a:moveTo>
                <a:lnTo>
                  <a:pt x="158911" y="210136"/>
                </a:lnTo>
                <a:lnTo>
                  <a:pt x="191996" y="210136"/>
                </a:lnTo>
                <a:lnTo>
                  <a:pt x="191996" y="176866"/>
                </a:lnTo>
                <a:lnTo>
                  <a:pt x="158911" y="176866"/>
                </a:lnTo>
                <a:close/>
                <a:moveTo>
                  <a:pt x="62895" y="176588"/>
                </a:moveTo>
                <a:lnTo>
                  <a:pt x="62895" y="287417"/>
                </a:lnTo>
                <a:lnTo>
                  <a:pt x="113570" y="287417"/>
                </a:lnTo>
                <a:lnTo>
                  <a:pt x="113570" y="176588"/>
                </a:lnTo>
                <a:lnTo>
                  <a:pt x="62895" y="176588"/>
                </a:lnTo>
                <a:close/>
                <a:moveTo>
                  <a:pt x="154595" y="167825"/>
                </a:moveTo>
                <a:lnTo>
                  <a:pt x="238029" y="167825"/>
                </a:lnTo>
                <a:cubicBezTo>
                  <a:pt x="240546" y="167825"/>
                  <a:pt x="242704" y="169995"/>
                  <a:pt x="242704" y="172526"/>
                </a:cubicBezTo>
                <a:lnTo>
                  <a:pt x="242704" y="252086"/>
                </a:lnTo>
                <a:lnTo>
                  <a:pt x="247019" y="252086"/>
                </a:lnTo>
                <a:cubicBezTo>
                  <a:pt x="249896" y="252086"/>
                  <a:pt x="251695" y="254255"/>
                  <a:pt x="251695" y="256425"/>
                </a:cubicBezTo>
                <a:cubicBezTo>
                  <a:pt x="251695" y="258957"/>
                  <a:pt x="249896" y="261126"/>
                  <a:pt x="247019" y="261126"/>
                </a:cubicBezTo>
                <a:lnTo>
                  <a:pt x="145604" y="261126"/>
                </a:lnTo>
                <a:cubicBezTo>
                  <a:pt x="143087" y="261126"/>
                  <a:pt x="140929" y="258957"/>
                  <a:pt x="140929" y="256425"/>
                </a:cubicBezTo>
                <a:cubicBezTo>
                  <a:pt x="140929" y="254255"/>
                  <a:pt x="143087" y="252086"/>
                  <a:pt x="145604" y="252086"/>
                </a:cubicBezTo>
                <a:lnTo>
                  <a:pt x="149920" y="252086"/>
                </a:lnTo>
                <a:lnTo>
                  <a:pt x="149920" y="172526"/>
                </a:lnTo>
                <a:cubicBezTo>
                  <a:pt x="149920" y="169995"/>
                  <a:pt x="152078" y="167825"/>
                  <a:pt x="154595" y="167825"/>
                </a:cubicBezTo>
                <a:close/>
                <a:moveTo>
                  <a:pt x="27314" y="140605"/>
                </a:moveTo>
                <a:lnTo>
                  <a:pt x="27314" y="287417"/>
                </a:lnTo>
                <a:lnTo>
                  <a:pt x="53910" y="287417"/>
                </a:lnTo>
                <a:lnTo>
                  <a:pt x="53910" y="176588"/>
                </a:lnTo>
                <a:lnTo>
                  <a:pt x="49597" y="176588"/>
                </a:lnTo>
                <a:cubicBezTo>
                  <a:pt x="47081" y="176588"/>
                  <a:pt x="44925" y="174789"/>
                  <a:pt x="44925" y="172270"/>
                </a:cubicBezTo>
                <a:cubicBezTo>
                  <a:pt x="44925" y="169751"/>
                  <a:pt x="47081" y="167592"/>
                  <a:pt x="49597" y="167592"/>
                </a:cubicBezTo>
                <a:lnTo>
                  <a:pt x="127228" y="167592"/>
                </a:lnTo>
                <a:cubicBezTo>
                  <a:pt x="129743" y="167592"/>
                  <a:pt x="131540" y="169751"/>
                  <a:pt x="131540" y="172270"/>
                </a:cubicBezTo>
                <a:cubicBezTo>
                  <a:pt x="131540" y="174789"/>
                  <a:pt x="129743" y="176588"/>
                  <a:pt x="127228" y="176588"/>
                </a:cubicBezTo>
                <a:lnTo>
                  <a:pt x="122555" y="176588"/>
                </a:lnTo>
                <a:lnTo>
                  <a:pt x="122555" y="287417"/>
                </a:lnTo>
                <a:lnTo>
                  <a:pt x="269190" y="287417"/>
                </a:lnTo>
                <a:lnTo>
                  <a:pt x="269190" y="140605"/>
                </a:lnTo>
                <a:lnTo>
                  <a:pt x="27314" y="140605"/>
                </a:lnTo>
                <a:close/>
                <a:moveTo>
                  <a:pt x="126551" y="86636"/>
                </a:moveTo>
                <a:cubicBezTo>
                  <a:pt x="128728" y="96796"/>
                  <a:pt x="137799" y="104416"/>
                  <a:pt x="148685" y="104416"/>
                </a:cubicBezTo>
                <a:cubicBezTo>
                  <a:pt x="159571" y="104416"/>
                  <a:pt x="168642" y="96796"/>
                  <a:pt x="170819" y="86636"/>
                </a:cubicBezTo>
                <a:lnTo>
                  <a:pt x="126551" y="86636"/>
                </a:lnTo>
                <a:close/>
                <a:moveTo>
                  <a:pt x="148685" y="59421"/>
                </a:moveTo>
                <a:cubicBezTo>
                  <a:pt x="137799" y="59421"/>
                  <a:pt x="128728" y="67404"/>
                  <a:pt x="126551" y="77564"/>
                </a:cubicBezTo>
                <a:lnTo>
                  <a:pt x="170819" y="77564"/>
                </a:lnTo>
                <a:cubicBezTo>
                  <a:pt x="168642" y="67404"/>
                  <a:pt x="159571" y="59421"/>
                  <a:pt x="148685" y="59421"/>
                </a:cubicBezTo>
                <a:close/>
                <a:moveTo>
                  <a:pt x="148685" y="50350"/>
                </a:moveTo>
                <a:cubicBezTo>
                  <a:pt x="166102" y="50350"/>
                  <a:pt x="180253" y="64501"/>
                  <a:pt x="180253" y="81919"/>
                </a:cubicBezTo>
                <a:cubicBezTo>
                  <a:pt x="180253" y="99336"/>
                  <a:pt x="166102" y="113487"/>
                  <a:pt x="148685" y="113487"/>
                </a:cubicBezTo>
                <a:cubicBezTo>
                  <a:pt x="131268" y="113487"/>
                  <a:pt x="117116" y="99336"/>
                  <a:pt x="117116" y="81919"/>
                </a:cubicBezTo>
                <a:cubicBezTo>
                  <a:pt x="117116" y="64501"/>
                  <a:pt x="131268" y="50350"/>
                  <a:pt x="148685" y="50350"/>
                </a:cubicBezTo>
                <a:close/>
                <a:moveTo>
                  <a:pt x="148073" y="10705"/>
                </a:moveTo>
                <a:lnTo>
                  <a:pt x="16173" y="131609"/>
                </a:lnTo>
                <a:lnTo>
                  <a:pt x="279972" y="131609"/>
                </a:lnTo>
                <a:lnTo>
                  <a:pt x="148073" y="10705"/>
                </a:lnTo>
                <a:close/>
                <a:moveTo>
                  <a:pt x="144838" y="1349"/>
                </a:moveTo>
                <a:cubicBezTo>
                  <a:pt x="146635" y="-450"/>
                  <a:pt x="149510" y="-450"/>
                  <a:pt x="150948" y="1349"/>
                </a:cubicBezTo>
                <a:lnTo>
                  <a:pt x="294348" y="132689"/>
                </a:lnTo>
                <a:cubicBezTo>
                  <a:pt x="295785" y="134128"/>
                  <a:pt x="296145" y="136287"/>
                  <a:pt x="295785" y="138086"/>
                </a:cubicBezTo>
                <a:cubicBezTo>
                  <a:pt x="295067" y="139525"/>
                  <a:pt x="293270" y="140605"/>
                  <a:pt x="291473" y="140605"/>
                </a:cubicBezTo>
                <a:lnTo>
                  <a:pt x="277816" y="140605"/>
                </a:lnTo>
                <a:lnTo>
                  <a:pt x="277816" y="287417"/>
                </a:lnTo>
                <a:lnTo>
                  <a:pt x="291473" y="287417"/>
                </a:lnTo>
                <a:cubicBezTo>
                  <a:pt x="293988" y="287417"/>
                  <a:pt x="295785" y="289216"/>
                  <a:pt x="295785" y="291735"/>
                </a:cubicBezTo>
                <a:cubicBezTo>
                  <a:pt x="295785" y="294254"/>
                  <a:pt x="293988" y="296053"/>
                  <a:pt x="291473" y="296053"/>
                </a:cubicBezTo>
                <a:lnTo>
                  <a:pt x="4672" y="296053"/>
                </a:lnTo>
                <a:cubicBezTo>
                  <a:pt x="2157" y="296053"/>
                  <a:pt x="0" y="294254"/>
                  <a:pt x="0" y="291735"/>
                </a:cubicBezTo>
                <a:cubicBezTo>
                  <a:pt x="0" y="289216"/>
                  <a:pt x="2157" y="287417"/>
                  <a:pt x="4672" y="287417"/>
                </a:cubicBezTo>
                <a:lnTo>
                  <a:pt x="17970" y="287417"/>
                </a:lnTo>
                <a:lnTo>
                  <a:pt x="17970" y="140605"/>
                </a:lnTo>
                <a:lnTo>
                  <a:pt x="4672" y="140605"/>
                </a:lnTo>
                <a:cubicBezTo>
                  <a:pt x="2875" y="140605"/>
                  <a:pt x="1078" y="139525"/>
                  <a:pt x="719" y="138086"/>
                </a:cubicBezTo>
                <a:cubicBezTo>
                  <a:pt x="-359" y="136287"/>
                  <a:pt x="360" y="134128"/>
                  <a:pt x="1797" y="132689"/>
                </a:cubicBezTo>
                <a:lnTo>
                  <a:pt x="144838" y="1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" name="Freeform 925">
            <a:extLst>
              <a:ext uri="{FF2B5EF4-FFF2-40B4-BE49-F238E27FC236}">
                <a16:creationId xmlns:a16="http://schemas.microsoft.com/office/drawing/2014/main" id="{63CF4BF0-F5CD-1F40-8855-4A51BCE47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5435883"/>
            <a:ext cx="714369" cy="714367"/>
          </a:xfrm>
          <a:custGeom>
            <a:avLst/>
            <a:gdLst>
              <a:gd name="T0" fmla="*/ 59283120 w 296468"/>
              <a:gd name="T1" fmla="*/ 52617181 h 296502"/>
              <a:gd name="T2" fmla="*/ 52670368 w 296468"/>
              <a:gd name="T3" fmla="*/ 59145522 h 296502"/>
              <a:gd name="T4" fmla="*/ 55081953 w 296468"/>
              <a:gd name="T5" fmla="*/ 61555141 h 296502"/>
              <a:gd name="T6" fmla="*/ 57338181 w 296468"/>
              <a:gd name="T7" fmla="*/ 61555141 h 296502"/>
              <a:gd name="T8" fmla="*/ 61617028 w 296468"/>
              <a:gd name="T9" fmla="*/ 57280404 h 296502"/>
              <a:gd name="T10" fmla="*/ 62006172 w 296468"/>
              <a:gd name="T11" fmla="*/ 56114403 h 296502"/>
              <a:gd name="T12" fmla="*/ 61617028 w 296468"/>
              <a:gd name="T13" fmla="*/ 54948654 h 296502"/>
              <a:gd name="T14" fmla="*/ 50180686 w 296468"/>
              <a:gd name="T15" fmla="*/ 43601495 h 296502"/>
              <a:gd name="T16" fmla="*/ 43567688 w 296468"/>
              <a:gd name="T17" fmla="*/ 50130158 h 296502"/>
              <a:gd name="T18" fmla="*/ 51269877 w 296468"/>
              <a:gd name="T19" fmla="*/ 57824605 h 296502"/>
              <a:gd name="T20" fmla="*/ 57882997 w 296468"/>
              <a:gd name="T21" fmla="*/ 51296098 h 296502"/>
              <a:gd name="T22" fmla="*/ 24256853 w 296468"/>
              <a:gd name="T23" fmla="*/ 14366126 h 296502"/>
              <a:gd name="T24" fmla="*/ 25277413 w 296468"/>
              <a:gd name="T25" fmla="*/ 15307077 h 296502"/>
              <a:gd name="T26" fmla="*/ 24256853 w 296468"/>
              <a:gd name="T27" fmla="*/ 16325926 h 296502"/>
              <a:gd name="T28" fmla="*/ 15933265 w 296468"/>
              <a:gd name="T29" fmla="*/ 24635282 h 296502"/>
              <a:gd name="T30" fmla="*/ 14991278 w 296468"/>
              <a:gd name="T31" fmla="*/ 25575890 h 296502"/>
              <a:gd name="T32" fmla="*/ 14048743 w 296468"/>
              <a:gd name="T33" fmla="*/ 24635282 h 296502"/>
              <a:gd name="T34" fmla="*/ 24256853 w 296468"/>
              <a:gd name="T35" fmla="*/ 14366126 h 296502"/>
              <a:gd name="T36" fmla="*/ 24249970 w 296468"/>
              <a:gd name="T37" fmla="*/ 9816491 h 296502"/>
              <a:gd name="T38" fmla="*/ 9490873 w 296468"/>
              <a:gd name="T39" fmla="*/ 24628269 h 296502"/>
              <a:gd name="T40" fmla="*/ 24249970 w 296468"/>
              <a:gd name="T41" fmla="*/ 39361929 h 296502"/>
              <a:gd name="T42" fmla="*/ 39087529 w 296468"/>
              <a:gd name="T43" fmla="*/ 24628269 h 296502"/>
              <a:gd name="T44" fmla="*/ 24249970 w 296468"/>
              <a:gd name="T45" fmla="*/ 9816491 h 296502"/>
              <a:gd name="T46" fmla="*/ 24249970 w 296468"/>
              <a:gd name="T47" fmla="*/ 7867697 h 296502"/>
              <a:gd name="T48" fmla="*/ 41039719 w 296468"/>
              <a:gd name="T49" fmla="*/ 24628269 h 296502"/>
              <a:gd name="T50" fmla="*/ 24249970 w 296468"/>
              <a:gd name="T51" fmla="*/ 41310828 h 296502"/>
              <a:gd name="T52" fmla="*/ 7538688 w 296468"/>
              <a:gd name="T53" fmla="*/ 24628269 h 296502"/>
              <a:gd name="T54" fmla="*/ 24249970 w 296468"/>
              <a:gd name="T55" fmla="*/ 7867697 h 296502"/>
              <a:gd name="T56" fmla="*/ 24351300 w 296468"/>
              <a:gd name="T57" fmla="*/ 1943107 h 296502"/>
              <a:gd name="T58" fmla="*/ 1867792 w 296468"/>
              <a:gd name="T59" fmla="*/ 24404320 h 296502"/>
              <a:gd name="T60" fmla="*/ 24351300 w 296468"/>
              <a:gd name="T61" fmla="*/ 46865592 h 296502"/>
              <a:gd name="T62" fmla="*/ 37421708 w 296468"/>
              <a:gd name="T63" fmla="*/ 42668833 h 296502"/>
              <a:gd name="T64" fmla="*/ 37966181 w 296468"/>
              <a:gd name="T65" fmla="*/ 42513613 h 296502"/>
              <a:gd name="T66" fmla="*/ 38666300 w 296468"/>
              <a:gd name="T67" fmla="*/ 42824057 h 296502"/>
              <a:gd name="T68" fmla="*/ 43412190 w 296468"/>
              <a:gd name="T69" fmla="*/ 47565221 h 296502"/>
              <a:gd name="T70" fmla="*/ 47535441 w 296468"/>
              <a:gd name="T71" fmla="*/ 43368363 h 296502"/>
              <a:gd name="T72" fmla="*/ 42789784 w 296468"/>
              <a:gd name="T73" fmla="*/ 38705292 h 296502"/>
              <a:gd name="T74" fmla="*/ 42712026 w 296468"/>
              <a:gd name="T75" fmla="*/ 37383829 h 296502"/>
              <a:gd name="T76" fmla="*/ 46913374 w 296468"/>
              <a:gd name="T77" fmla="*/ 24404320 h 296502"/>
              <a:gd name="T78" fmla="*/ 24351300 w 296468"/>
              <a:gd name="T79" fmla="*/ 1943107 h 296502"/>
              <a:gd name="T80" fmla="*/ 24351300 w 296468"/>
              <a:gd name="T81" fmla="*/ 0 h 296502"/>
              <a:gd name="T82" fmla="*/ 48858264 w 296468"/>
              <a:gd name="T83" fmla="*/ 24404320 h 296502"/>
              <a:gd name="T84" fmla="*/ 44734831 w 296468"/>
              <a:gd name="T85" fmla="*/ 37850088 h 296502"/>
              <a:gd name="T86" fmla="*/ 48935722 w 296468"/>
              <a:gd name="T87" fmla="*/ 42047016 h 296502"/>
              <a:gd name="T88" fmla="*/ 49480300 w 296468"/>
              <a:gd name="T89" fmla="*/ 41503149 h 296502"/>
              <a:gd name="T90" fmla="*/ 50803199 w 296468"/>
              <a:gd name="T91" fmla="*/ 41503149 h 296502"/>
              <a:gd name="T92" fmla="*/ 62940151 w 296468"/>
              <a:gd name="T93" fmla="*/ 53627643 h 296502"/>
              <a:gd name="T94" fmla="*/ 62940151 w 296468"/>
              <a:gd name="T95" fmla="*/ 58601620 h 296502"/>
              <a:gd name="T96" fmla="*/ 58661081 w 296468"/>
              <a:gd name="T97" fmla="*/ 62876164 h 296502"/>
              <a:gd name="T98" fmla="*/ 56171430 w 296468"/>
              <a:gd name="T99" fmla="*/ 63886455 h 296502"/>
              <a:gd name="T100" fmla="*/ 53681859 w 296468"/>
              <a:gd name="T101" fmla="*/ 62876164 h 296502"/>
              <a:gd name="T102" fmla="*/ 41544799 w 296468"/>
              <a:gd name="T103" fmla="*/ 50751977 h 296502"/>
              <a:gd name="T104" fmla="*/ 41233945 w 296468"/>
              <a:gd name="T105" fmla="*/ 50130158 h 296502"/>
              <a:gd name="T106" fmla="*/ 41544799 w 296468"/>
              <a:gd name="T107" fmla="*/ 49430696 h 296502"/>
              <a:gd name="T108" fmla="*/ 42089771 w 296468"/>
              <a:gd name="T109" fmla="*/ 48886751 h 296502"/>
              <a:gd name="T110" fmla="*/ 37888430 w 296468"/>
              <a:gd name="T111" fmla="*/ 44767400 h 296502"/>
              <a:gd name="T112" fmla="*/ 24351300 w 296468"/>
              <a:gd name="T113" fmla="*/ 48808619 h 296502"/>
              <a:gd name="T114" fmla="*/ 0 w 296468"/>
              <a:gd name="T115" fmla="*/ 24404320 h 296502"/>
              <a:gd name="T116" fmla="*/ 24351300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7" name="Freeform 926">
            <a:extLst>
              <a:ext uri="{FF2B5EF4-FFF2-40B4-BE49-F238E27FC236}">
                <a16:creationId xmlns:a16="http://schemas.microsoft.com/office/drawing/2014/main" id="{BA735CBB-E9B9-EF43-A42F-48AAA7589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3921" y="1847239"/>
            <a:ext cx="709029" cy="709029"/>
          </a:xfrm>
          <a:custGeom>
            <a:avLst/>
            <a:gdLst>
              <a:gd name="T0" fmla="*/ 39468541 w 296503"/>
              <a:gd name="T1" fmla="*/ 36094776 h 296502"/>
              <a:gd name="T2" fmla="*/ 14110389 w 296503"/>
              <a:gd name="T3" fmla="*/ 36094776 h 296502"/>
              <a:gd name="T4" fmla="*/ 35315735 w 296503"/>
              <a:gd name="T5" fmla="*/ 51851789 h 296502"/>
              <a:gd name="T6" fmla="*/ 34700729 w 296503"/>
              <a:gd name="T7" fmla="*/ 38103353 h 296502"/>
              <a:gd name="T8" fmla="*/ 25799492 w 296503"/>
              <a:gd name="T9" fmla="*/ 34781724 h 296502"/>
              <a:gd name="T10" fmla="*/ 28644712 w 296503"/>
              <a:gd name="T11" fmla="*/ 51851789 h 296502"/>
              <a:gd name="T12" fmla="*/ 36084982 w 296503"/>
              <a:gd name="T13" fmla="*/ 14043180 h 296502"/>
              <a:gd name="T14" fmla="*/ 27721885 w 296503"/>
              <a:gd name="T15" fmla="*/ 14043180 h 296502"/>
              <a:gd name="T16" fmla="*/ 35315735 w 296503"/>
              <a:gd name="T17" fmla="*/ 11957687 h 296502"/>
              <a:gd name="T18" fmla="*/ 38007231 w 296503"/>
              <a:gd name="T19" fmla="*/ 29104833 h 296502"/>
              <a:gd name="T20" fmla="*/ 35315735 w 296503"/>
              <a:gd name="T21" fmla="*/ 11957687 h 296502"/>
              <a:gd name="T22" fmla="*/ 29106033 w 296503"/>
              <a:gd name="T23" fmla="*/ 25783333 h 296502"/>
              <a:gd name="T24" fmla="*/ 12033939 w 296503"/>
              <a:gd name="T25" fmla="*/ 28486799 h 296502"/>
              <a:gd name="T26" fmla="*/ 28220599 w 296503"/>
              <a:gd name="T27" fmla="*/ 7607134 h 296502"/>
              <a:gd name="T28" fmla="*/ 18994656 w 296503"/>
              <a:gd name="T29" fmla="*/ 4735376 h 296502"/>
              <a:gd name="T30" fmla="*/ 16591310 w 296503"/>
              <a:gd name="T31" fmla="*/ 12730473 h 296502"/>
              <a:gd name="T32" fmla="*/ 7132293 w 296503"/>
              <a:gd name="T33" fmla="*/ 14904428 h 296502"/>
              <a:gd name="T34" fmla="*/ 9070354 w 296503"/>
              <a:gd name="T35" fmla="*/ 22977384 h 296502"/>
              <a:gd name="T36" fmla="*/ 1938315 w 296503"/>
              <a:gd name="T37" fmla="*/ 34233196 h 296502"/>
              <a:gd name="T38" fmla="*/ 8606031 w 296503"/>
              <a:gd name="T39" fmla="*/ 42073555 h 296502"/>
              <a:gd name="T40" fmla="*/ 7908106 w 296503"/>
              <a:gd name="T41" fmla="*/ 49137368 h 296502"/>
              <a:gd name="T42" fmla="*/ 14730352 w 296503"/>
              <a:gd name="T43" fmla="*/ 55968676 h 296502"/>
              <a:gd name="T44" fmla="*/ 21863377 w 296503"/>
              <a:gd name="T45" fmla="*/ 55192462 h 296502"/>
              <a:gd name="T46" fmla="*/ 29073235 w 296503"/>
              <a:gd name="T47" fmla="*/ 61324999 h 296502"/>
              <a:gd name="T48" fmla="*/ 35663159 w 296503"/>
              <a:gd name="T49" fmla="*/ 56279296 h 296502"/>
              <a:gd name="T50" fmla="*/ 44889270 w 296503"/>
              <a:gd name="T51" fmla="*/ 59073632 h 296502"/>
              <a:gd name="T52" fmla="*/ 51091532 w 296503"/>
              <a:gd name="T53" fmla="*/ 47274289 h 296502"/>
              <a:gd name="T54" fmla="*/ 59076808 w 296503"/>
              <a:gd name="T55" fmla="*/ 44945811 h 296502"/>
              <a:gd name="T56" fmla="*/ 57138750 w 296503"/>
              <a:gd name="T57" fmla="*/ 34776545 h 296502"/>
              <a:gd name="T58" fmla="*/ 57138750 w 296503"/>
              <a:gd name="T59" fmla="*/ 29032279 h 296502"/>
              <a:gd name="T60" fmla="*/ 59076808 w 296503"/>
              <a:gd name="T61" fmla="*/ 18940830 h 296502"/>
              <a:gd name="T62" fmla="*/ 51091532 w 296503"/>
              <a:gd name="T63" fmla="*/ 16534723 h 296502"/>
              <a:gd name="T64" fmla="*/ 44889270 w 296503"/>
              <a:gd name="T65" fmla="*/ 4735376 h 296502"/>
              <a:gd name="T66" fmla="*/ 35663159 w 296503"/>
              <a:gd name="T67" fmla="*/ 7607134 h 296502"/>
              <a:gd name="T68" fmla="*/ 29616151 w 296503"/>
              <a:gd name="T69" fmla="*/ 0 h 296502"/>
              <a:gd name="T70" fmla="*/ 42408138 w 296503"/>
              <a:gd name="T71" fmla="*/ 4036794 h 296502"/>
              <a:gd name="T72" fmla="*/ 49075850 w 296503"/>
              <a:gd name="T73" fmla="*/ 11799412 h 296502"/>
              <a:gd name="T74" fmla="*/ 60704994 w 296503"/>
              <a:gd name="T75" fmla="*/ 18009182 h 296502"/>
              <a:gd name="T76" fmla="*/ 63806032 w 296503"/>
              <a:gd name="T77" fmla="*/ 29575828 h 296502"/>
              <a:gd name="T78" fmla="*/ 59852271 w 296503"/>
              <a:gd name="T79" fmla="*/ 42384128 h 296502"/>
              <a:gd name="T80" fmla="*/ 52099138 w 296503"/>
              <a:gd name="T81" fmla="*/ 49137368 h 296502"/>
              <a:gd name="T82" fmla="*/ 43958771 w 296503"/>
              <a:gd name="T83" fmla="*/ 61014414 h 296502"/>
              <a:gd name="T84" fmla="*/ 34190219 w 296503"/>
              <a:gd name="T85" fmla="*/ 63808757 h 296502"/>
              <a:gd name="T86" fmla="*/ 21397918 w 296503"/>
              <a:gd name="T87" fmla="*/ 59849977 h 296502"/>
              <a:gd name="T88" fmla="*/ 13025089 w 296503"/>
              <a:gd name="T89" fmla="*/ 54959502 h 296502"/>
              <a:gd name="T90" fmla="*/ 3101470 w 296503"/>
              <a:gd name="T91" fmla="*/ 45877587 h 296502"/>
              <a:gd name="T92" fmla="*/ 2558144 w 296503"/>
              <a:gd name="T93" fmla="*/ 36794837 h 296502"/>
              <a:gd name="T94" fmla="*/ 6977384 w 296503"/>
              <a:gd name="T95" fmla="*/ 23054999 h 296502"/>
              <a:gd name="T96" fmla="*/ 6977384 w 296503"/>
              <a:gd name="T97" fmla="*/ 12808587 h 296502"/>
              <a:gd name="T98" fmla="*/ 12792050 w 296503"/>
              <a:gd name="T99" fmla="*/ 6908576 h 296502"/>
              <a:gd name="T100" fmla="*/ 23026064 w 296503"/>
              <a:gd name="T101" fmla="*/ 6908576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" name="Freeform 927">
            <a:extLst>
              <a:ext uri="{FF2B5EF4-FFF2-40B4-BE49-F238E27FC236}">
                <a16:creationId xmlns:a16="http://schemas.microsoft.com/office/drawing/2014/main" id="{7E141FEF-42DD-844B-90AA-109F68E27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3224" y="5352108"/>
            <a:ext cx="625576" cy="785442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9" name="Freeform 928">
            <a:extLst>
              <a:ext uri="{FF2B5EF4-FFF2-40B4-BE49-F238E27FC236}">
                <a16:creationId xmlns:a16="http://schemas.microsoft.com/office/drawing/2014/main" id="{AE568648-4E30-B847-9CA0-54A9924A0E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0898" y="1962002"/>
            <a:ext cx="694001" cy="694001"/>
          </a:xfrm>
          <a:custGeom>
            <a:avLst/>
            <a:gdLst>
              <a:gd name="T0" fmla="*/ 52254225 w 296503"/>
              <a:gd name="T1" fmla="*/ 61945660 h 296502"/>
              <a:gd name="T2" fmla="*/ 5028382 w 296503"/>
              <a:gd name="T3" fmla="*/ 33784189 h 296502"/>
              <a:gd name="T4" fmla="*/ 6504772 w 296503"/>
              <a:gd name="T5" fmla="*/ 35150848 h 296502"/>
              <a:gd name="T6" fmla="*/ 4782684 w 296503"/>
              <a:gd name="T7" fmla="*/ 34467459 h 296502"/>
              <a:gd name="T8" fmla="*/ 6750347 w 296503"/>
              <a:gd name="T9" fmla="*/ 24177399 h 296502"/>
              <a:gd name="T10" fmla="*/ 5766989 w 296503"/>
              <a:gd name="T11" fmla="*/ 23231549 h 296502"/>
              <a:gd name="T12" fmla="*/ 33259861 w 296503"/>
              <a:gd name="T13" fmla="*/ 45100975 h 296502"/>
              <a:gd name="T14" fmla="*/ 26437486 w 296503"/>
              <a:gd name="T15" fmla="*/ 45489142 h 296502"/>
              <a:gd name="T16" fmla="*/ 25506739 w 296503"/>
              <a:gd name="T17" fmla="*/ 49836206 h 296502"/>
              <a:gd name="T18" fmla="*/ 37833994 w 296503"/>
              <a:gd name="T19" fmla="*/ 56744956 h 296502"/>
              <a:gd name="T20" fmla="*/ 50006064 w 296503"/>
              <a:gd name="T21" fmla="*/ 36018927 h 296502"/>
              <a:gd name="T22" fmla="*/ 47524820 w 296503"/>
              <a:gd name="T23" fmla="*/ 35708342 h 296502"/>
              <a:gd name="T24" fmla="*/ 43028288 w 296503"/>
              <a:gd name="T25" fmla="*/ 34776545 h 296502"/>
              <a:gd name="T26" fmla="*/ 37756496 w 296503"/>
              <a:gd name="T27" fmla="*/ 34699141 h 296502"/>
              <a:gd name="T28" fmla="*/ 35198176 w 296503"/>
              <a:gd name="T29" fmla="*/ 21269621 h 296502"/>
              <a:gd name="T30" fmla="*/ 59022020 w 296503"/>
              <a:gd name="T31" fmla="*/ 28721621 h 296502"/>
              <a:gd name="T32" fmla="*/ 57051074 w 296503"/>
              <a:gd name="T33" fmla="*/ 19714318 h 296502"/>
              <a:gd name="T34" fmla="*/ 6504772 w 296503"/>
              <a:gd name="T35" fmla="*/ 13362117 h 296502"/>
              <a:gd name="T36" fmla="*/ 5766989 w 296503"/>
              <a:gd name="T37" fmla="*/ 14956327 h 296502"/>
              <a:gd name="T38" fmla="*/ 5028382 w 296503"/>
              <a:gd name="T39" fmla="*/ 13362117 h 296502"/>
              <a:gd name="T40" fmla="*/ 45700124 w 296503"/>
              <a:gd name="T41" fmla="*/ 16697533 h 296502"/>
              <a:gd name="T42" fmla="*/ 43767864 w 296503"/>
              <a:gd name="T43" fmla="*/ 29297046 h 296502"/>
              <a:gd name="T44" fmla="*/ 24212631 w 296503"/>
              <a:gd name="T45" fmla="*/ 12523466 h 296502"/>
              <a:gd name="T46" fmla="*/ 24212631 w 296503"/>
              <a:gd name="T47" fmla="*/ 36253785 h 296502"/>
              <a:gd name="T48" fmla="*/ 28463661 w 296503"/>
              <a:gd name="T49" fmla="*/ 38186340 h 296502"/>
              <a:gd name="T50" fmla="*/ 18106104 w 296503"/>
              <a:gd name="T51" fmla="*/ 16697533 h 296502"/>
              <a:gd name="T52" fmla="*/ 11629318 w 296503"/>
              <a:gd name="T53" fmla="*/ 46420826 h 296502"/>
              <a:gd name="T54" fmla="*/ 31321675 w 296503"/>
              <a:gd name="T55" fmla="*/ 43858780 h 296502"/>
              <a:gd name="T56" fmla="*/ 38996977 w 296503"/>
              <a:gd name="T57" fmla="*/ 22666995 h 296502"/>
              <a:gd name="T58" fmla="*/ 45354248 w 296503"/>
              <a:gd name="T59" fmla="*/ 31982135 h 296502"/>
              <a:gd name="T60" fmla="*/ 54114929 w 296503"/>
              <a:gd name="T61" fmla="*/ 37881810 h 296502"/>
              <a:gd name="T62" fmla="*/ 57991356 w 296503"/>
              <a:gd name="T63" fmla="*/ 46420826 h 296502"/>
              <a:gd name="T64" fmla="*/ 57991356 w 296503"/>
              <a:gd name="T65" fmla="*/ 1940661 h 296502"/>
              <a:gd name="T66" fmla="*/ 53184720 w 296503"/>
              <a:gd name="T67" fmla="*/ 32913465 h 296502"/>
              <a:gd name="T68" fmla="*/ 11629318 w 296503"/>
              <a:gd name="T69" fmla="*/ 1940661 h 296502"/>
              <a:gd name="T70" fmla="*/ 1938315 w 296503"/>
              <a:gd name="T71" fmla="*/ 42539377 h 296502"/>
              <a:gd name="T72" fmla="*/ 9691307 w 296503"/>
              <a:gd name="T73" fmla="*/ 1940661 h 296502"/>
              <a:gd name="T74" fmla="*/ 57991356 w 296503"/>
              <a:gd name="T75" fmla="*/ 0 h 296502"/>
              <a:gd name="T76" fmla="*/ 57991356 w 296503"/>
              <a:gd name="T77" fmla="*/ 48361434 h 296502"/>
              <a:gd name="T78" fmla="*/ 53184720 w 296503"/>
              <a:gd name="T79" fmla="*/ 63808757 h 296502"/>
              <a:gd name="T80" fmla="*/ 36826304 w 296503"/>
              <a:gd name="T81" fmla="*/ 58530447 h 296502"/>
              <a:gd name="T82" fmla="*/ 20777785 w 296503"/>
              <a:gd name="T83" fmla="*/ 52319971 h 296502"/>
              <a:gd name="T84" fmla="*/ 19304618 w 296503"/>
              <a:gd name="T85" fmla="*/ 48361434 h 296502"/>
              <a:gd name="T86" fmla="*/ 0 w 296503"/>
              <a:gd name="T87" fmla="*/ 5821872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80496" y="272696"/>
                </a:moveTo>
                <a:lnTo>
                  <a:pt x="180496" y="287845"/>
                </a:lnTo>
                <a:lnTo>
                  <a:pt x="242822" y="287845"/>
                </a:lnTo>
                <a:lnTo>
                  <a:pt x="242822" y="272696"/>
                </a:lnTo>
                <a:lnTo>
                  <a:pt x="180496" y="272696"/>
                </a:lnTo>
                <a:close/>
                <a:moveTo>
                  <a:pt x="23368" y="156986"/>
                </a:moveTo>
                <a:cubicBezTo>
                  <a:pt x="25273" y="155575"/>
                  <a:pt x="28321" y="155575"/>
                  <a:pt x="30226" y="156986"/>
                </a:cubicBezTo>
                <a:cubicBezTo>
                  <a:pt x="30988" y="158044"/>
                  <a:pt x="31369" y="159103"/>
                  <a:pt x="31369" y="160161"/>
                </a:cubicBezTo>
                <a:cubicBezTo>
                  <a:pt x="31369" y="161572"/>
                  <a:pt x="30988" y="162631"/>
                  <a:pt x="30226" y="163336"/>
                </a:cubicBezTo>
                <a:cubicBezTo>
                  <a:pt x="29083" y="164042"/>
                  <a:pt x="27940" y="164747"/>
                  <a:pt x="26797" y="164747"/>
                </a:cubicBezTo>
                <a:cubicBezTo>
                  <a:pt x="25654" y="164747"/>
                  <a:pt x="24130" y="164042"/>
                  <a:pt x="23368" y="163336"/>
                </a:cubicBezTo>
                <a:cubicBezTo>
                  <a:pt x="22606" y="162631"/>
                  <a:pt x="22225" y="161572"/>
                  <a:pt x="22225" y="160161"/>
                </a:cubicBezTo>
                <a:cubicBezTo>
                  <a:pt x="22225" y="159103"/>
                  <a:pt x="22606" y="158044"/>
                  <a:pt x="23368" y="156986"/>
                </a:cubicBezTo>
                <a:close/>
                <a:moveTo>
                  <a:pt x="26797" y="107950"/>
                </a:moveTo>
                <a:cubicBezTo>
                  <a:pt x="29464" y="107950"/>
                  <a:pt x="31369" y="109782"/>
                  <a:pt x="31369" y="112346"/>
                </a:cubicBezTo>
                <a:cubicBezTo>
                  <a:pt x="31369" y="115277"/>
                  <a:pt x="29464" y="117109"/>
                  <a:pt x="26797" y="117109"/>
                </a:cubicBezTo>
                <a:cubicBezTo>
                  <a:pt x="24130" y="117109"/>
                  <a:pt x="22225" y="115277"/>
                  <a:pt x="22225" y="112346"/>
                </a:cubicBezTo>
                <a:cubicBezTo>
                  <a:pt x="22225" y="109782"/>
                  <a:pt x="24130" y="107950"/>
                  <a:pt x="26797" y="107950"/>
                </a:cubicBezTo>
                <a:close/>
                <a:moveTo>
                  <a:pt x="163563" y="98834"/>
                </a:moveTo>
                <a:cubicBezTo>
                  <a:pt x="158880" y="98834"/>
                  <a:pt x="154556" y="101720"/>
                  <a:pt x="154556" y="105327"/>
                </a:cubicBezTo>
                <a:lnTo>
                  <a:pt x="154556" y="209572"/>
                </a:lnTo>
                <a:cubicBezTo>
                  <a:pt x="154556" y="211014"/>
                  <a:pt x="153836" y="212457"/>
                  <a:pt x="152755" y="213179"/>
                </a:cubicBezTo>
                <a:cubicBezTo>
                  <a:pt x="152034" y="213900"/>
                  <a:pt x="150233" y="214261"/>
                  <a:pt x="148792" y="213900"/>
                </a:cubicBezTo>
                <a:cubicBezTo>
                  <a:pt x="145189" y="212818"/>
                  <a:pt x="134741" y="210654"/>
                  <a:pt x="122853" y="211375"/>
                </a:cubicBezTo>
                <a:cubicBezTo>
                  <a:pt x="109162" y="212818"/>
                  <a:pt x="99075" y="218950"/>
                  <a:pt x="98354" y="226164"/>
                </a:cubicBezTo>
                <a:cubicBezTo>
                  <a:pt x="98354" y="229411"/>
                  <a:pt x="98714" y="231936"/>
                  <a:pt x="99075" y="233378"/>
                </a:cubicBezTo>
                <a:cubicBezTo>
                  <a:pt x="103758" y="232657"/>
                  <a:pt x="112044" y="231575"/>
                  <a:pt x="118529" y="231575"/>
                </a:cubicBezTo>
                <a:cubicBezTo>
                  <a:pt x="121772" y="231575"/>
                  <a:pt x="124654" y="231575"/>
                  <a:pt x="126816" y="232296"/>
                </a:cubicBezTo>
                <a:cubicBezTo>
                  <a:pt x="138344" y="236264"/>
                  <a:pt x="148792" y="244560"/>
                  <a:pt x="158519" y="252496"/>
                </a:cubicBezTo>
                <a:cubicBezTo>
                  <a:pt x="165004" y="257907"/>
                  <a:pt x="172570" y="263678"/>
                  <a:pt x="175812" y="263678"/>
                </a:cubicBezTo>
                <a:lnTo>
                  <a:pt x="242822" y="263678"/>
                </a:lnTo>
                <a:lnTo>
                  <a:pt x="242822" y="177108"/>
                </a:lnTo>
                <a:cubicBezTo>
                  <a:pt x="242102" y="171337"/>
                  <a:pt x="237418" y="167369"/>
                  <a:pt x="232375" y="167369"/>
                </a:cubicBezTo>
                <a:cubicBezTo>
                  <a:pt x="230573" y="167369"/>
                  <a:pt x="228772" y="167729"/>
                  <a:pt x="227331" y="168812"/>
                </a:cubicBezTo>
                <a:cubicBezTo>
                  <a:pt x="226250" y="169533"/>
                  <a:pt x="224809" y="169533"/>
                  <a:pt x="223368" y="168812"/>
                </a:cubicBezTo>
                <a:cubicBezTo>
                  <a:pt x="221927" y="168090"/>
                  <a:pt x="221206" y="167008"/>
                  <a:pt x="220846" y="165926"/>
                </a:cubicBezTo>
                <a:cubicBezTo>
                  <a:pt x="219765" y="160876"/>
                  <a:pt x="215442" y="157269"/>
                  <a:pt x="210758" y="157269"/>
                </a:cubicBezTo>
                <a:cubicBezTo>
                  <a:pt x="208236" y="157269"/>
                  <a:pt x="205715" y="158712"/>
                  <a:pt x="203553" y="160515"/>
                </a:cubicBezTo>
                <a:cubicBezTo>
                  <a:pt x="202832" y="161237"/>
                  <a:pt x="201391" y="161597"/>
                  <a:pt x="199950" y="161597"/>
                </a:cubicBezTo>
                <a:cubicBezTo>
                  <a:pt x="198869" y="161597"/>
                  <a:pt x="197789" y="160876"/>
                  <a:pt x="197068" y="159794"/>
                </a:cubicBezTo>
                <a:cubicBezTo>
                  <a:pt x="193105" y="154383"/>
                  <a:pt x="184459" y="154383"/>
                  <a:pt x="180496" y="159794"/>
                </a:cubicBezTo>
                <a:cubicBezTo>
                  <a:pt x="179415" y="161237"/>
                  <a:pt x="177253" y="161958"/>
                  <a:pt x="175452" y="161237"/>
                </a:cubicBezTo>
                <a:cubicBezTo>
                  <a:pt x="173651" y="160515"/>
                  <a:pt x="172570" y="159072"/>
                  <a:pt x="172570" y="156908"/>
                </a:cubicBezTo>
                <a:lnTo>
                  <a:pt x="172570" y="105327"/>
                </a:lnTo>
                <a:cubicBezTo>
                  <a:pt x="172570" y="101720"/>
                  <a:pt x="168247" y="98834"/>
                  <a:pt x="163563" y="98834"/>
                </a:cubicBezTo>
                <a:close/>
                <a:moveTo>
                  <a:pt x="269509" y="87313"/>
                </a:moveTo>
                <a:cubicBezTo>
                  <a:pt x="272074" y="87313"/>
                  <a:pt x="274272" y="89102"/>
                  <a:pt x="274272" y="91606"/>
                </a:cubicBezTo>
                <a:lnTo>
                  <a:pt x="274272" y="133462"/>
                </a:lnTo>
                <a:cubicBezTo>
                  <a:pt x="274272" y="135967"/>
                  <a:pt x="272074" y="137755"/>
                  <a:pt x="269509" y="137755"/>
                </a:cubicBezTo>
                <a:cubicBezTo>
                  <a:pt x="267311" y="137755"/>
                  <a:pt x="265113" y="135967"/>
                  <a:pt x="265113" y="133462"/>
                </a:cubicBezTo>
                <a:lnTo>
                  <a:pt x="265113" y="91606"/>
                </a:lnTo>
                <a:cubicBezTo>
                  <a:pt x="265113" y="89102"/>
                  <a:pt x="267311" y="87313"/>
                  <a:pt x="269509" y="87313"/>
                </a:cubicBezTo>
                <a:close/>
                <a:moveTo>
                  <a:pt x="23368" y="62089"/>
                </a:moveTo>
                <a:cubicBezTo>
                  <a:pt x="25273" y="60325"/>
                  <a:pt x="28321" y="60325"/>
                  <a:pt x="30226" y="62089"/>
                </a:cubicBezTo>
                <a:cubicBezTo>
                  <a:pt x="30988" y="62794"/>
                  <a:pt x="31369" y="63853"/>
                  <a:pt x="31369" y="65264"/>
                </a:cubicBezTo>
                <a:cubicBezTo>
                  <a:pt x="31369" y="66322"/>
                  <a:pt x="30988" y="67381"/>
                  <a:pt x="30226" y="68439"/>
                </a:cubicBezTo>
                <a:cubicBezTo>
                  <a:pt x="29083" y="68792"/>
                  <a:pt x="27940" y="69497"/>
                  <a:pt x="26797" y="69497"/>
                </a:cubicBezTo>
                <a:cubicBezTo>
                  <a:pt x="25273" y="69497"/>
                  <a:pt x="24130" y="68792"/>
                  <a:pt x="23368" y="68439"/>
                </a:cubicBezTo>
                <a:cubicBezTo>
                  <a:pt x="22606" y="67381"/>
                  <a:pt x="22225" y="66322"/>
                  <a:pt x="22225" y="65264"/>
                </a:cubicBezTo>
                <a:cubicBezTo>
                  <a:pt x="22225" y="63853"/>
                  <a:pt x="22606" y="62794"/>
                  <a:pt x="23368" y="62089"/>
                </a:cubicBezTo>
                <a:close/>
                <a:moveTo>
                  <a:pt x="112514" y="49213"/>
                </a:moveTo>
                <a:lnTo>
                  <a:pt x="183990" y="49213"/>
                </a:lnTo>
                <a:cubicBezTo>
                  <a:pt x="199794" y="49213"/>
                  <a:pt x="212366" y="61784"/>
                  <a:pt x="212366" y="77588"/>
                </a:cubicBezTo>
                <a:lnTo>
                  <a:pt x="212366" y="136135"/>
                </a:lnTo>
                <a:cubicBezTo>
                  <a:pt x="212366" y="138649"/>
                  <a:pt x="210570" y="140445"/>
                  <a:pt x="208056" y="140445"/>
                </a:cubicBezTo>
                <a:cubicBezTo>
                  <a:pt x="205541" y="140445"/>
                  <a:pt x="203386" y="138649"/>
                  <a:pt x="203386" y="136135"/>
                </a:cubicBezTo>
                <a:lnTo>
                  <a:pt x="203386" y="77588"/>
                </a:lnTo>
                <a:cubicBezTo>
                  <a:pt x="203386" y="66813"/>
                  <a:pt x="194766" y="58193"/>
                  <a:pt x="183990" y="58193"/>
                </a:cubicBezTo>
                <a:lnTo>
                  <a:pt x="112514" y="58193"/>
                </a:lnTo>
                <a:cubicBezTo>
                  <a:pt x="101738" y="58193"/>
                  <a:pt x="93118" y="66813"/>
                  <a:pt x="93118" y="77588"/>
                </a:cubicBezTo>
                <a:lnTo>
                  <a:pt x="93118" y="149065"/>
                </a:lnTo>
                <a:cubicBezTo>
                  <a:pt x="93118" y="159841"/>
                  <a:pt x="101738" y="168461"/>
                  <a:pt x="112514" y="168461"/>
                </a:cubicBezTo>
                <a:lnTo>
                  <a:pt x="132269" y="168461"/>
                </a:lnTo>
                <a:cubicBezTo>
                  <a:pt x="134783" y="168461"/>
                  <a:pt x="136579" y="170616"/>
                  <a:pt x="136579" y="173131"/>
                </a:cubicBezTo>
                <a:cubicBezTo>
                  <a:pt x="136579" y="175645"/>
                  <a:pt x="134783" y="177441"/>
                  <a:pt x="132269" y="177441"/>
                </a:cubicBezTo>
                <a:lnTo>
                  <a:pt x="112514" y="177441"/>
                </a:lnTo>
                <a:cubicBezTo>
                  <a:pt x="96710" y="177441"/>
                  <a:pt x="84138" y="164869"/>
                  <a:pt x="84138" y="149065"/>
                </a:cubicBezTo>
                <a:lnTo>
                  <a:pt x="84138" y="77588"/>
                </a:lnTo>
                <a:cubicBezTo>
                  <a:pt x="84138" y="61784"/>
                  <a:pt x="96710" y="49213"/>
                  <a:pt x="112514" y="49213"/>
                </a:cubicBezTo>
                <a:close/>
                <a:moveTo>
                  <a:pt x="54040" y="9018"/>
                </a:moveTo>
                <a:lnTo>
                  <a:pt x="54040" y="215704"/>
                </a:lnTo>
                <a:lnTo>
                  <a:pt x="93310" y="215704"/>
                </a:lnTo>
                <a:cubicBezTo>
                  <a:pt x="98354" y="208850"/>
                  <a:pt x="108802" y="203800"/>
                  <a:pt x="122132" y="202718"/>
                </a:cubicBezTo>
                <a:cubicBezTo>
                  <a:pt x="131499" y="201636"/>
                  <a:pt x="139785" y="202718"/>
                  <a:pt x="145550" y="203800"/>
                </a:cubicBezTo>
                <a:lnTo>
                  <a:pt x="145550" y="105327"/>
                </a:lnTo>
                <a:cubicBezTo>
                  <a:pt x="145550" y="97031"/>
                  <a:pt x="153836" y="89816"/>
                  <a:pt x="163563" y="89816"/>
                </a:cubicBezTo>
                <a:cubicBezTo>
                  <a:pt x="173290" y="89816"/>
                  <a:pt x="181216" y="97031"/>
                  <a:pt x="181216" y="105327"/>
                </a:cubicBezTo>
                <a:lnTo>
                  <a:pt x="181216" y="147890"/>
                </a:lnTo>
                <a:cubicBezTo>
                  <a:pt x="187701" y="145366"/>
                  <a:pt x="195627" y="146808"/>
                  <a:pt x="201031" y="151137"/>
                </a:cubicBezTo>
                <a:cubicBezTo>
                  <a:pt x="203913" y="149333"/>
                  <a:pt x="207156" y="148612"/>
                  <a:pt x="210758" y="148612"/>
                </a:cubicBezTo>
                <a:cubicBezTo>
                  <a:pt x="217964" y="148612"/>
                  <a:pt x="224449" y="152940"/>
                  <a:pt x="227691" y="159072"/>
                </a:cubicBezTo>
                <a:cubicBezTo>
                  <a:pt x="229132" y="158712"/>
                  <a:pt x="230933" y="158351"/>
                  <a:pt x="232375" y="158351"/>
                </a:cubicBezTo>
                <a:cubicBezTo>
                  <a:pt x="242102" y="158351"/>
                  <a:pt x="250388" y="165926"/>
                  <a:pt x="251469" y="176026"/>
                </a:cubicBezTo>
                <a:cubicBezTo>
                  <a:pt x="251469" y="176026"/>
                  <a:pt x="251469" y="176747"/>
                  <a:pt x="251469" y="177108"/>
                </a:cubicBezTo>
                <a:lnTo>
                  <a:pt x="251469" y="215704"/>
                </a:lnTo>
                <a:lnTo>
                  <a:pt x="269482" y="215704"/>
                </a:lnTo>
                <a:cubicBezTo>
                  <a:pt x="279570" y="215704"/>
                  <a:pt x="287496" y="207768"/>
                  <a:pt x="287496" y="197668"/>
                </a:cubicBezTo>
                <a:lnTo>
                  <a:pt x="287496" y="27053"/>
                </a:lnTo>
                <a:cubicBezTo>
                  <a:pt x="287496" y="16953"/>
                  <a:pt x="279570" y="9018"/>
                  <a:pt x="269482" y="9018"/>
                </a:cubicBezTo>
                <a:lnTo>
                  <a:pt x="251469" y="9018"/>
                </a:lnTo>
                <a:lnTo>
                  <a:pt x="251469" y="148251"/>
                </a:lnTo>
                <a:cubicBezTo>
                  <a:pt x="251469" y="150776"/>
                  <a:pt x="249668" y="152940"/>
                  <a:pt x="247146" y="152940"/>
                </a:cubicBezTo>
                <a:cubicBezTo>
                  <a:pt x="244624" y="152940"/>
                  <a:pt x="242822" y="150776"/>
                  <a:pt x="242822" y="148251"/>
                </a:cubicBezTo>
                <a:lnTo>
                  <a:pt x="242822" y="9018"/>
                </a:lnTo>
                <a:lnTo>
                  <a:pt x="54040" y="9018"/>
                </a:lnTo>
                <a:close/>
                <a:moveTo>
                  <a:pt x="27020" y="9018"/>
                </a:moveTo>
                <a:cubicBezTo>
                  <a:pt x="16932" y="9018"/>
                  <a:pt x="9007" y="16953"/>
                  <a:pt x="9007" y="27053"/>
                </a:cubicBezTo>
                <a:lnTo>
                  <a:pt x="9007" y="197668"/>
                </a:lnTo>
                <a:cubicBezTo>
                  <a:pt x="9007" y="207768"/>
                  <a:pt x="16932" y="215704"/>
                  <a:pt x="27020" y="215704"/>
                </a:cubicBezTo>
                <a:lnTo>
                  <a:pt x="45034" y="215704"/>
                </a:lnTo>
                <a:lnTo>
                  <a:pt x="45034" y="9018"/>
                </a:lnTo>
                <a:lnTo>
                  <a:pt x="27020" y="9018"/>
                </a:lnTo>
                <a:close/>
                <a:moveTo>
                  <a:pt x="27020" y="0"/>
                </a:moveTo>
                <a:lnTo>
                  <a:pt x="269482" y="0"/>
                </a:lnTo>
                <a:cubicBezTo>
                  <a:pt x="284614" y="0"/>
                  <a:pt x="296503" y="11903"/>
                  <a:pt x="296503" y="27053"/>
                </a:cubicBezTo>
                <a:lnTo>
                  <a:pt x="296503" y="197668"/>
                </a:lnTo>
                <a:cubicBezTo>
                  <a:pt x="296503" y="212457"/>
                  <a:pt x="284614" y="224721"/>
                  <a:pt x="269482" y="224721"/>
                </a:cubicBezTo>
                <a:lnTo>
                  <a:pt x="251469" y="224721"/>
                </a:lnTo>
                <a:lnTo>
                  <a:pt x="251469" y="292174"/>
                </a:lnTo>
                <a:cubicBezTo>
                  <a:pt x="251469" y="294699"/>
                  <a:pt x="249668" y="296502"/>
                  <a:pt x="247146" y="296502"/>
                </a:cubicBezTo>
                <a:lnTo>
                  <a:pt x="175812" y="296502"/>
                </a:lnTo>
                <a:cubicBezTo>
                  <a:pt x="173290" y="296502"/>
                  <a:pt x="171129" y="294699"/>
                  <a:pt x="171129" y="292174"/>
                </a:cubicBezTo>
                <a:lnTo>
                  <a:pt x="171129" y="271974"/>
                </a:lnTo>
                <a:cubicBezTo>
                  <a:pt x="165725" y="269810"/>
                  <a:pt x="159960" y="265121"/>
                  <a:pt x="152755" y="259349"/>
                </a:cubicBezTo>
                <a:cubicBezTo>
                  <a:pt x="143748" y="252135"/>
                  <a:pt x="134021" y="244200"/>
                  <a:pt x="123933" y="240953"/>
                </a:cubicBezTo>
                <a:cubicBezTo>
                  <a:pt x="119610" y="239510"/>
                  <a:pt x="105199" y="241314"/>
                  <a:pt x="96553" y="243117"/>
                </a:cubicBezTo>
                <a:cubicBezTo>
                  <a:pt x="94751" y="243478"/>
                  <a:pt x="92950" y="242757"/>
                  <a:pt x="91869" y="240953"/>
                </a:cubicBezTo>
                <a:cubicBezTo>
                  <a:pt x="91509" y="240232"/>
                  <a:pt x="89347" y="235903"/>
                  <a:pt x="89708" y="225803"/>
                </a:cubicBezTo>
                <a:cubicBezTo>
                  <a:pt x="89708" y="225443"/>
                  <a:pt x="89708" y="225082"/>
                  <a:pt x="89708" y="224721"/>
                </a:cubicBezTo>
                <a:lnTo>
                  <a:pt x="27020" y="224721"/>
                </a:lnTo>
                <a:cubicBezTo>
                  <a:pt x="12249" y="224721"/>
                  <a:pt x="0" y="212457"/>
                  <a:pt x="0" y="197668"/>
                </a:cubicBezTo>
                <a:lnTo>
                  <a:pt x="0" y="27053"/>
                </a:lnTo>
                <a:cubicBezTo>
                  <a:pt x="0" y="11903"/>
                  <a:pt x="12249" y="0"/>
                  <a:pt x="27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F6003D0-6A01-674F-93DB-40EEC623B863}"/>
              </a:ext>
            </a:extLst>
          </p:cNvPr>
          <p:cNvSpPr txBox="1">
            <a:spLocks/>
          </p:cNvSpPr>
          <p:nvPr/>
        </p:nvSpPr>
        <p:spPr>
          <a:xfrm>
            <a:off x="1755651" y="2857490"/>
            <a:ext cx="1604690" cy="490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PELAKSANAAN KICK OFF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6358520-F391-FB40-A270-D76AB8235B3F}"/>
              </a:ext>
            </a:extLst>
          </p:cNvPr>
          <p:cNvSpPr txBox="1">
            <a:spLocks/>
          </p:cNvSpPr>
          <p:nvPr/>
        </p:nvSpPr>
        <p:spPr>
          <a:xfrm>
            <a:off x="5070214" y="2890842"/>
            <a:ext cx="2051571" cy="25994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SOSIALISASI PDM</a:t>
            </a:r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52A12B0-1557-D549-828E-9A3A89D511C5}"/>
              </a:ext>
            </a:extLst>
          </p:cNvPr>
          <p:cNvSpPr txBox="1">
            <a:spLocks/>
          </p:cNvSpPr>
          <p:nvPr/>
        </p:nvSpPr>
        <p:spPr>
          <a:xfrm>
            <a:off x="8608218" y="2866352"/>
            <a:ext cx="2051571" cy="490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VERIFIKASI PEMUTAKHIR DATA MANDIRI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FB4CA5-2A82-BF4B-94C0-208A19AC0E78}"/>
              </a:ext>
            </a:extLst>
          </p:cNvPr>
          <p:cNvSpPr txBox="1">
            <a:spLocks/>
          </p:cNvSpPr>
          <p:nvPr/>
        </p:nvSpPr>
        <p:spPr>
          <a:xfrm>
            <a:off x="3302877" y="4703004"/>
            <a:ext cx="2051571" cy="490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AKTIVASI AKUN MYSAPAK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ECE832C2-17A0-5C47-A9E5-F46244CC70D3}"/>
              </a:ext>
            </a:extLst>
          </p:cNvPr>
          <p:cNvSpPr txBox="1">
            <a:spLocks/>
          </p:cNvSpPr>
          <p:nvPr/>
        </p:nvSpPr>
        <p:spPr>
          <a:xfrm>
            <a:off x="6842375" y="4614104"/>
            <a:ext cx="2051571" cy="490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PELAKSANAAN PDM/USULAN PDM</a:t>
            </a:r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B2DC92-28D4-E145-BA37-066A91F7C7FB}"/>
              </a:ext>
            </a:extLst>
          </p:cNvPr>
          <p:cNvSpPr txBox="1"/>
          <p:nvPr/>
        </p:nvSpPr>
        <p:spPr>
          <a:xfrm>
            <a:off x="1928721" y="3582267"/>
            <a:ext cx="126188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M.4 MEI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46AC2-8E96-5740-9641-5F3AEFDBF399}"/>
              </a:ext>
            </a:extLst>
          </p:cNvPr>
          <p:cNvSpPr txBox="1"/>
          <p:nvPr/>
        </p:nvSpPr>
        <p:spPr>
          <a:xfrm>
            <a:off x="5409076" y="3442567"/>
            <a:ext cx="138050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JUNI-JULI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4F3D54-A95D-584F-AC88-C5D69AD36763}"/>
              </a:ext>
            </a:extLst>
          </p:cNvPr>
          <p:cNvSpPr txBox="1"/>
          <p:nvPr/>
        </p:nvSpPr>
        <p:spPr>
          <a:xfrm>
            <a:off x="8987773" y="3506067"/>
            <a:ext cx="128913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AGS-DES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DC7789-2C3D-4D4F-AB7A-C2C18AAB6B0C}"/>
              </a:ext>
            </a:extLst>
          </p:cNvPr>
          <p:cNvSpPr txBox="1"/>
          <p:nvPr/>
        </p:nvSpPr>
        <p:spPr>
          <a:xfrm>
            <a:off x="3942980" y="3916379"/>
            <a:ext cx="77136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JUNI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9BD4B7-566F-EE45-A9D4-AA3F8596E80A}"/>
              </a:ext>
            </a:extLst>
          </p:cNvPr>
          <p:cNvSpPr txBox="1"/>
          <p:nvPr/>
        </p:nvSpPr>
        <p:spPr>
          <a:xfrm>
            <a:off x="6938272" y="4056079"/>
            <a:ext cx="185679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JULI-M.1 DES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3264C8-3D71-1242-8389-C8E45E43BB1D}"/>
              </a:ext>
            </a:extLst>
          </p:cNvPr>
          <p:cNvSpPr/>
          <p:nvPr/>
        </p:nvSpPr>
        <p:spPr>
          <a:xfrm rot="2670478">
            <a:off x="3981128" y="1543182"/>
            <a:ext cx="2474117" cy="49230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C79D71-F5EF-034F-B640-B40E2A3D740F}"/>
              </a:ext>
            </a:extLst>
          </p:cNvPr>
          <p:cNvSpPr/>
          <p:nvPr/>
        </p:nvSpPr>
        <p:spPr>
          <a:xfrm rot="2670478">
            <a:off x="7533486" y="1502025"/>
            <a:ext cx="2474117" cy="4997212"/>
          </a:xfrm>
          <a:prstGeom prst="roundRect">
            <a:avLst/>
          </a:prstGeom>
          <a:noFill/>
          <a:ln w="38100">
            <a:solidFill>
              <a:srgbClr val="6FA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BC45360-D499-F14F-86EC-F423ACF945B0}"/>
              </a:ext>
            </a:extLst>
          </p:cNvPr>
          <p:cNvSpPr/>
          <p:nvPr/>
        </p:nvSpPr>
        <p:spPr>
          <a:xfrm rot="8075791">
            <a:off x="5737438" y="1507753"/>
            <a:ext cx="2474117" cy="50225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5">
            <a:extLst>
              <a:ext uri="{FF2B5EF4-FFF2-40B4-BE49-F238E27FC236}">
                <a16:creationId xmlns:a16="http://schemas.microsoft.com/office/drawing/2014/main" id="{6FDC1192-F9DF-6B41-B589-E41178AEC6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" y="94380"/>
            <a:ext cx="1693676" cy="5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6">
            <a:extLst>
              <a:ext uri="{FF2B5EF4-FFF2-40B4-BE49-F238E27FC236}">
                <a16:creationId xmlns:a16="http://schemas.microsoft.com/office/drawing/2014/main" id="{F5AF4760-618A-BC49-9C32-768FF1FD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2" y="100090"/>
            <a:ext cx="1262656" cy="5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0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762</Words>
  <Application>Microsoft Office PowerPoint</Application>
  <PresentationFormat>Widescreen</PresentationFormat>
  <Paragraphs>190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Abadi Extra Light</vt:lpstr>
      <vt:lpstr>Arial</vt:lpstr>
      <vt:lpstr>Bahnschrift</vt:lpstr>
      <vt:lpstr>Bahnschrift Condensed</vt:lpstr>
      <vt:lpstr>Bradley Hand</vt:lpstr>
      <vt:lpstr>Calibri</vt:lpstr>
      <vt:lpstr>Calibri Light</vt:lpstr>
      <vt:lpstr>Daytona Condensed Light</vt:lpstr>
      <vt:lpstr>Lato Light</vt:lpstr>
      <vt:lpstr>Livvic</vt:lpstr>
      <vt:lpstr>Poppins</vt:lpstr>
      <vt:lpstr>Space Mono</vt:lpstr>
      <vt:lpstr>Wingdings</vt:lpstr>
      <vt:lpstr>Office Theme</vt:lpstr>
      <vt:lpstr>PEMUTAKHIRAN DATA MANDIRI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PEMUTAKHIRAN DATA MANDIRI</dc:title>
  <dc:creator>Suharmen Suharmen</dc:creator>
  <cp:lastModifiedBy>USER</cp:lastModifiedBy>
  <cp:revision>40</cp:revision>
  <dcterms:created xsi:type="dcterms:W3CDTF">2021-05-22T12:54:47Z</dcterms:created>
  <dcterms:modified xsi:type="dcterms:W3CDTF">2021-05-24T00:49:42Z</dcterms:modified>
</cp:coreProperties>
</file>